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1" r:id="rId3"/>
    <p:sldId id="258" r:id="rId4"/>
    <p:sldId id="272" r:id="rId5"/>
    <p:sldId id="262" r:id="rId6"/>
    <p:sldId id="261" r:id="rId7"/>
    <p:sldId id="265" r:id="rId8"/>
    <p:sldId id="270" r:id="rId9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212"/>
    <a:srgbClr val="6D3A1F"/>
    <a:srgbClr val="FFB44F"/>
    <a:srgbClr val="8C4C28"/>
    <a:srgbClr val="351C75"/>
    <a:srgbClr val="FFE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3919C-782C-41D2-B968-01040C35CA4C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F9A046D-7173-44A5-B2BC-D2FD4247DC0C}">
      <dgm:prSet phldrT="[Text]" custT="1"/>
      <dgm:spPr>
        <a:solidFill>
          <a:srgbClr val="FFB44F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Zināšanu aktualizācija</a:t>
          </a: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 tematā, īss </a:t>
          </a: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pārbaudes tests</a:t>
          </a: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7EFD6BF-399E-4C5F-AC99-DD0207C981A6}" type="parTrans" cxnId="{487B87B1-708E-49D9-B49F-CEA48FCE5C2D}">
      <dgm:prSet/>
      <dgm:spPr/>
      <dgm:t>
        <a:bodyPr/>
        <a:lstStyle/>
        <a:p>
          <a:endParaRPr lang="pl-PL"/>
        </a:p>
      </dgm:t>
    </dgm:pt>
    <dgm:pt modelId="{3C79A8CB-3D7D-4B66-B417-15E9EFD72CE5}" type="sibTrans" cxnId="{487B87B1-708E-49D9-B49F-CEA48FCE5C2D}">
      <dgm:prSet/>
      <dgm:spPr/>
      <dgm:t>
        <a:bodyPr/>
        <a:lstStyle/>
        <a:p>
          <a:endParaRPr lang="pl-PL"/>
        </a:p>
      </dgm:t>
    </dgm:pt>
    <dgm:pt modelId="{EA7DF3CA-EF09-4174-A48F-79C5E6E383BC}">
      <dgm:prSet phldrT="[Text]" custT="1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Iepazīšanās ar lomām</a:t>
          </a: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to uzdevumiem -  problēmām.</a:t>
          </a:r>
        </a:p>
        <a:p>
          <a:pPr defTabSz="1778000">
            <a:lnSpc>
              <a:spcPct val="90000"/>
            </a:lnSpc>
          </a:pPr>
          <a:endParaRPr lang="pl-PL" sz="3600" dirty="0">
            <a:solidFill>
              <a:srgbClr val="6D3A1F"/>
            </a:solidFill>
          </a:endParaRPr>
        </a:p>
      </dgm:t>
    </dgm:pt>
    <dgm:pt modelId="{C8A2132D-698F-4AC4-9636-64BE122B73EC}" type="parTrans" cxnId="{0E783CFB-D520-4338-9627-A19CBA7C81F2}">
      <dgm:prSet/>
      <dgm:spPr/>
      <dgm:t>
        <a:bodyPr/>
        <a:lstStyle/>
        <a:p>
          <a:endParaRPr lang="pl-PL"/>
        </a:p>
      </dgm:t>
    </dgm:pt>
    <dgm:pt modelId="{3A90D6C0-6FB4-463A-B114-0076A89227F7}" type="sibTrans" cxnId="{0E783CFB-D520-4338-9627-A19CBA7C81F2}">
      <dgm:prSet/>
      <dgm:spPr/>
      <dgm:t>
        <a:bodyPr/>
        <a:lstStyle/>
        <a:p>
          <a:endParaRPr lang="pl-PL"/>
        </a:p>
      </dgm:t>
    </dgm:pt>
    <dgm:pt modelId="{F1266122-8C4F-4719-B49C-6D95766552D6}">
      <dgm:prSet phldrT="[Text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Lomas </a:t>
          </a:r>
          <a:r>
            <a:rPr lang="lv-LV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izvēle atbilstoši interesēm</a:t>
          </a:r>
          <a:r>
            <a:rPr lang="lv-LV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apvienošanās grupās, problēmu risināšanas </a:t>
          </a:r>
          <a:r>
            <a:rPr lang="lv-LV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stratēģiskā plāna sastādīšana</a:t>
          </a:r>
          <a:r>
            <a:rPr lang="lv-LV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laika plānošana.</a:t>
          </a:r>
        </a:p>
        <a:p>
          <a:pPr defTabSz="1778000">
            <a:lnSpc>
              <a:spcPct val="90000"/>
            </a:lnSpc>
          </a:pPr>
          <a:endParaRPr lang="pl-PL" sz="3600" dirty="0"/>
        </a:p>
      </dgm:t>
    </dgm:pt>
    <dgm:pt modelId="{8B453735-8E87-4906-81AD-F6F777C1A9CC}" type="parTrans" cxnId="{650BCCB6-5D65-45D5-84A6-0D9FE63E16D4}">
      <dgm:prSet/>
      <dgm:spPr/>
      <dgm:t>
        <a:bodyPr/>
        <a:lstStyle/>
        <a:p>
          <a:endParaRPr lang="pl-PL"/>
        </a:p>
      </dgm:t>
    </dgm:pt>
    <dgm:pt modelId="{18A16CB2-F425-481E-B739-94B9150C3E5D}" type="sibTrans" cxnId="{650BCCB6-5D65-45D5-84A6-0D9FE63E16D4}">
      <dgm:prSet/>
      <dgm:spPr/>
      <dgm:t>
        <a:bodyPr/>
        <a:lstStyle/>
        <a:p>
          <a:endParaRPr lang="pl-PL"/>
        </a:p>
      </dgm:t>
    </dgm:pt>
    <dgm:pt modelId="{8EC08927-2E91-4BD9-B2F2-2FBCD9B97074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Plāna īstenošana, </a:t>
          </a: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pielāgošana grupas interesēm.</a:t>
          </a:r>
        </a:p>
        <a:p>
          <a:pPr defTabSz="2889250">
            <a:lnSpc>
              <a:spcPct val="90000"/>
            </a:lnSpc>
          </a:pPr>
          <a:endParaRPr lang="pl-PL" sz="3600" dirty="0"/>
        </a:p>
      </dgm:t>
    </dgm:pt>
    <dgm:pt modelId="{E881E633-1E55-483C-8CB2-7AFE1FE6EBEF}" type="parTrans" cxnId="{7BF34819-E4AA-4254-858F-FFFF7B3CEBE2}">
      <dgm:prSet/>
      <dgm:spPr/>
      <dgm:t>
        <a:bodyPr/>
        <a:lstStyle/>
        <a:p>
          <a:endParaRPr lang="pl-PL"/>
        </a:p>
      </dgm:t>
    </dgm:pt>
    <dgm:pt modelId="{DAB55546-5AAB-49CD-AE95-9BEB48A57705}" type="sibTrans" cxnId="{7BF34819-E4AA-4254-858F-FFFF7B3CEBE2}">
      <dgm:prSet/>
      <dgm:spPr/>
      <dgm:t>
        <a:bodyPr/>
        <a:lstStyle/>
        <a:p>
          <a:endParaRPr lang="pl-PL"/>
        </a:p>
      </dgm:t>
    </dgm:pt>
    <dgm:pt modelId="{1ED5C0B7-4391-441B-AE9C-17B909BF5110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Procesā iegūto zināšanu, prasmju </a:t>
          </a: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vizuāla  prezentācija</a:t>
          </a: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defTabSz="2889250">
            <a:lnSpc>
              <a:spcPct val="90000"/>
            </a:lnSpc>
          </a:pPr>
          <a:endParaRPr lang="pl-PL" sz="3600" dirty="0"/>
        </a:p>
      </dgm:t>
    </dgm:pt>
    <dgm:pt modelId="{07F07513-D859-464A-9AE7-E1D1B89A32BF}" type="parTrans" cxnId="{9F97141F-3599-40C9-BBAA-C724DF471015}">
      <dgm:prSet/>
      <dgm:spPr/>
      <dgm:t>
        <a:bodyPr/>
        <a:lstStyle/>
        <a:p>
          <a:endParaRPr lang="pl-PL"/>
        </a:p>
      </dgm:t>
    </dgm:pt>
    <dgm:pt modelId="{AF7C7F6F-B1D6-4F11-9BF8-6652C55F6D82}" type="sibTrans" cxnId="{9F97141F-3599-40C9-BBAA-C724DF471015}">
      <dgm:prSet/>
      <dgm:spPr/>
      <dgm:t>
        <a:bodyPr/>
        <a:lstStyle/>
        <a:p>
          <a:endParaRPr lang="pl-PL"/>
        </a:p>
      </dgm:t>
    </dgm:pt>
    <dgm:pt modelId="{B08745A6-7F4B-4A17-90F6-996CD0D9E0F8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Vērtēšanas kritēriju izvirzīšana,  </a:t>
          </a: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pašvērtējums, citvērtējums</a:t>
          </a: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fiksējot dalībnieka kartītē.</a:t>
          </a:r>
        </a:p>
        <a:p>
          <a:pPr defTabSz="2889250">
            <a:lnSpc>
              <a:spcPct val="90000"/>
            </a:lnSpc>
          </a:pPr>
          <a:endParaRPr lang="pl-PL" sz="3600" dirty="0"/>
        </a:p>
      </dgm:t>
    </dgm:pt>
    <dgm:pt modelId="{4B05EE7A-94E2-4772-9438-C0A843C0710E}" type="parTrans" cxnId="{B90E45E9-F697-4DC8-8894-801155C86AFA}">
      <dgm:prSet/>
      <dgm:spPr/>
      <dgm:t>
        <a:bodyPr/>
        <a:lstStyle/>
        <a:p>
          <a:endParaRPr lang="pl-PL"/>
        </a:p>
      </dgm:t>
    </dgm:pt>
    <dgm:pt modelId="{64F90A4D-108A-4859-90E7-BF261A06DD77}" type="sibTrans" cxnId="{B90E45E9-F697-4DC8-8894-801155C86AFA}">
      <dgm:prSet/>
      <dgm:spPr/>
      <dgm:t>
        <a:bodyPr/>
        <a:lstStyle/>
        <a:p>
          <a:endParaRPr lang="pl-PL"/>
        </a:p>
      </dgm:t>
    </dgm:pt>
    <dgm:pt modelId="{1FEAAE76-B612-46E9-9528-7C7562925930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Pārbaudes darba veikšana </a:t>
          </a:r>
          <a:r>
            <a:rPr lang="pl-PL" sz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uz vērtējumu temata zināšanu pārbaudē pēc nodarbības - mācību iestādē.</a:t>
          </a:r>
        </a:p>
        <a:p>
          <a:pPr defTabSz="2889250">
            <a:lnSpc>
              <a:spcPct val="90000"/>
            </a:lnSpc>
          </a:pPr>
          <a:endParaRPr lang="pl-PL" sz="3600" dirty="0"/>
        </a:p>
      </dgm:t>
    </dgm:pt>
    <dgm:pt modelId="{26ADBA94-EEE5-45EC-BE12-ADD784B7059D}" type="parTrans" cxnId="{1968C859-618E-4FE8-A7FB-6C91BB1F9088}">
      <dgm:prSet/>
      <dgm:spPr/>
      <dgm:t>
        <a:bodyPr/>
        <a:lstStyle/>
        <a:p>
          <a:endParaRPr lang="pl-PL"/>
        </a:p>
      </dgm:t>
    </dgm:pt>
    <dgm:pt modelId="{16BE0B22-9B07-4154-9430-74E428EF6586}" type="sibTrans" cxnId="{1968C859-618E-4FE8-A7FB-6C91BB1F9088}">
      <dgm:prSet/>
      <dgm:spPr/>
      <dgm:t>
        <a:bodyPr/>
        <a:lstStyle/>
        <a:p>
          <a:endParaRPr lang="pl-PL"/>
        </a:p>
      </dgm:t>
    </dgm:pt>
    <dgm:pt modelId="{B72EDEC8-2300-43E7-AAD1-2CB0F6D42EED}" type="pres">
      <dgm:prSet presAssocID="{F4D3919C-782C-41D2-B968-01040C35CA4C}" presName="Name0" presStyleCnt="0">
        <dgm:presLayoutVars>
          <dgm:dir/>
          <dgm:resizeHandles val="exact"/>
        </dgm:presLayoutVars>
      </dgm:prSet>
      <dgm:spPr/>
    </dgm:pt>
    <dgm:pt modelId="{645F4B2A-4257-415E-B41B-357EA052DD85}" type="pres">
      <dgm:prSet presAssocID="{0F9A046D-7173-44A5-B2BC-D2FD4247DC0C}" presName="node" presStyleLbl="node1" presStyleIdx="0" presStyleCnt="7" custScaleY="101719">
        <dgm:presLayoutVars>
          <dgm:bulletEnabled val="1"/>
        </dgm:presLayoutVars>
      </dgm:prSet>
      <dgm:spPr/>
    </dgm:pt>
    <dgm:pt modelId="{E44A5461-2167-46B4-87F9-22733246BD81}" type="pres">
      <dgm:prSet presAssocID="{3C79A8CB-3D7D-4B66-B417-15E9EFD72CE5}" presName="sibTrans" presStyleLbl="sibTrans2D1" presStyleIdx="0" presStyleCnt="6"/>
      <dgm:spPr/>
    </dgm:pt>
    <dgm:pt modelId="{7F745236-9AE2-45BB-8664-D5C1580118B8}" type="pres">
      <dgm:prSet presAssocID="{3C79A8CB-3D7D-4B66-B417-15E9EFD72CE5}" presName="connectorText" presStyleLbl="sibTrans2D1" presStyleIdx="0" presStyleCnt="6"/>
      <dgm:spPr/>
    </dgm:pt>
    <dgm:pt modelId="{28604387-5E82-4AA1-825D-A366996A6D4F}" type="pres">
      <dgm:prSet presAssocID="{EA7DF3CA-EF09-4174-A48F-79C5E6E383BC}" presName="node" presStyleLbl="node1" presStyleIdx="1" presStyleCnt="7" custScaleX="119598">
        <dgm:presLayoutVars>
          <dgm:bulletEnabled val="1"/>
        </dgm:presLayoutVars>
      </dgm:prSet>
      <dgm:spPr/>
    </dgm:pt>
    <dgm:pt modelId="{E404B951-8C42-43DD-B8CC-B977B0A2B715}" type="pres">
      <dgm:prSet presAssocID="{3A90D6C0-6FB4-463A-B114-0076A89227F7}" presName="sibTrans" presStyleLbl="sibTrans2D1" presStyleIdx="1" presStyleCnt="6"/>
      <dgm:spPr/>
    </dgm:pt>
    <dgm:pt modelId="{0D268F38-7D8E-417A-91BD-E5FCB51BA572}" type="pres">
      <dgm:prSet presAssocID="{3A90D6C0-6FB4-463A-B114-0076A89227F7}" presName="connectorText" presStyleLbl="sibTrans2D1" presStyleIdx="1" presStyleCnt="6"/>
      <dgm:spPr/>
    </dgm:pt>
    <dgm:pt modelId="{0EDA53FB-A3A4-4FB6-B90F-75D1909411F1}" type="pres">
      <dgm:prSet presAssocID="{F1266122-8C4F-4719-B49C-6D95766552D6}" presName="node" presStyleLbl="node1" presStyleIdx="2" presStyleCnt="7" custScaleX="118058">
        <dgm:presLayoutVars>
          <dgm:bulletEnabled val="1"/>
        </dgm:presLayoutVars>
      </dgm:prSet>
      <dgm:spPr/>
    </dgm:pt>
    <dgm:pt modelId="{FFDFB19A-2354-41B3-98C7-A23416C584A5}" type="pres">
      <dgm:prSet presAssocID="{18A16CB2-F425-481E-B739-94B9150C3E5D}" presName="sibTrans" presStyleLbl="sibTrans2D1" presStyleIdx="2" presStyleCnt="6"/>
      <dgm:spPr/>
    </dgm:pt>
    <dgm:pt modelId="{19317836-701A-4B34-A770-9CF2291FB00E}" type="pres">
      <dgm:prSet presAssocID="{18A16CB2-F425-481E-B739-94B9150C3E5D}" presName="connectorText" presStyleLbl="sibTrans2D1" presStyleIdx="2" presStyleCnt="6"/>
      <dgm:spPr/>
    </dgm:pt>
    <dgm:pt modelId="{AA87207F-1EE1-4FA6-942C-3902087837EA}" type="pres">
      <dgm:prSet presAssocID="{8EC08927-2E91-4BD9-B2F2-2FBCD9B97074}" presName="node" presStyleLbl="node1" presStyleIdx="3" presStyleCnt="7" custScaleX="115154">
        <dgm:presLayoutVars>
          <dgm:bulletEnabled val="1"/>
        </dgm:presLayoutVars>
      </dgm:prSet>
      <dgm:spPr/>
    </dgm:pt>
    <dgm:pt modelId="{2AF4BAC3-8464-467C-8237-3505A84CA086}" type="pres">
      <dgm:prSet presAssocID="{DAB55546-5AAB-49CD-AE95-9BEB48A57705}" presName="sibTrans" presStyleLbl="sibTrans2D1" presStyleIdx="3" presStyleCnt="6"/>
      <dgm:spPr/>
    </dgm:pt>
    <dgm:pt modelId="{3E613C5F-6413-45A9-92DD-72634BE1EFD9}" type="pres">
      <dgm:prSet presAssocID="{DAB55546-5AAB-49CD-AE95-9BEB48A57705}" presName="connectorText" presStyleLbl="sibTrans2D1" presStyleIdx="3" presStyleCnt="6"/>
      <dgm:spPr/>
    </dgm:pt>
    <dgm:pt modelId="{C7D86CDF-7F31-4B62-889D-A40226FF844B}" type="pres">
      <dgm:prSet presAssocID="{1ED5C0B7-4391-441B-AE9C-17B909BF5110}" presName="node" presStyleLbl="node1" presStyleIdx="4" presStyleCnt="7" custScaleX="120521">
        <dgm:presLayoutVars>
          <dgm:bulletEnabled val="1"/>
        </dgm:presLayoutVars>
      </dgm:prSet>
      <dgm:spPr/>
    </dgm:pt>
    <dgm:pt modelId="{7C39EE6C-AD1C-46A4-B050-FD3E86CBE2B1}" type="pres">
      <dgm:prSet presAssocID="{AF7C7F6F-B1D6-4F11-9BF8-6652C55F6D82}" presName="sibTrans" presStyleLbl="sibTrans2D1" presStyleIdx="4" presStyleCnt="6"/>
      <dgm:spPr/>
    </dgm:pt>
    <dgm:pt modelId="{F9FD87DC-5361-4D1C-B57C-54363E903CE9}" type="pres">
      <dgm:prSet presAssocID="{AF7C7F6F-B1D6-4F11-9BF8-6652C55F6D82}" presName="connectorText" presStyleLbl="sibTrans2D1" presStyleIdx="4" presStyleCnt="6"/>
      <dgm:spPr/>
    </dgm:pt>
    <dgm:pt modelId="{4910A66A-3D44-4AD0-9E45-2817EDED3DA2}" type="pres">
      <dgm:prSet presAssocID="{B08745A6-7F4B-4A17-90F6-996CD0D9E0F8}" presName="node" presStyleLbl="node1" presStyleIdx="5" presStyleCnt="7" custScaleX="144254">
        <dgm:presLayoutVars>
          <dgm:bulletEnabled val="1"/>
        </dgm:presLayoutVars>
      </dgm:prSet>
      <dgm:spPr/>
    </dgm:pt>
    <dgm:pt modelId="{05CA4D04-0788-4C2F-8B60-923682A59C9D}" type="pres">
      <dgm:prSet presAssocID="{64F90A4D-108A-4859-90E7-BF261A06DD77}" presName="sibTrans" presStyleLbl="sibTrans2D1" presStyleIdx="5" presStyleCnt="6"/>
      <dgm:spPr/>
    </dgm:pt>
    <dgm:pt modelId="{8D9A0C1A-9161-4CAC-B250-3FD37B0BF08E}" type="pres">
      <dgm:prSet presAssocID="{64F90A4D-108A-4859-90E7-BF261A06DD77}" presName="connectorText" presStyleLbl="sibTrans2D1" presStyleIdx="5" presStyleCnt="6"/>
      <dgm:spPr/>
    </dgm:pt>
    <dgm:pt modelId="{A1AB1B5E-9014-47D5-BCF8-F23A1C37F830}" type="pres">
      <dgm:prSet presAssocID="{1FEAAE76-B612-46E9-9528-7C7562925930}" presName="node" presStyleLbl="node1" presStyleIdx="6" presStyleCnt="7" custScaleX="115955" custLinFactNeighborX="-11522" custLinFactNeighborY="-238">
        <dgm:presLayoutVars>
          <dgm:bulletEnabled val="1"/>
        </dgm:presLayoutVars>
      </dgm:prSet>
      <dgm:spPr/>
    </dgm:pt>
  </dgm:ptLst>
  <dgm:cxnLst>
    <dgm:cxn modelId="{A7392319-F619-4FEA-BDB0-4768C09CFCD6}" type="presOf" srcId="{64F90A4D-108A-4859-90E7-BF261A06DD77}" destId="{05CA4D04-0788-4C2F-8B60-923682A59C9D}" srcOrd="0" destOrd="0" presId="urn:microsoft.com/office/officeart/2005/8/layout/process1"/>
    <dgm:cxn modelId="{7BF34819-E4AA-4254-858F-FFFF7B3CEBE2}" srcId="{F4D3919C-782C-41D2-B968-01040C35CA4C}" destId="{8EC08927-2E91-4BD9-B2F2-2FBCD9B97074}" srcOrd="3" destOrd="0" parTransId="{E881E633-1E55-483C-8CB2-7AFE1FE6EBEF}" sibTransId="{DAB55546-5AAB-49CD-AE95-9BEB48A57705}"/>
    <dgm:cxn modelId="{9F97141F-3599-40C9-BBAA-C724DF471015}" srcId="{F4D3919C-782C-41D2-B968-01040C35CA4C}" destId="{1ED5C0B7-4391-441B-AE9C-17B909BF5110}" srcOrd="4" destOrd="0" parTransId="{07F07513-D859-464A-9AE7-E1D1B89A32BF}" sibTransId="{AF7C7F6F-B1D6-4F11-9BF8-6652C55F6D82}"/>
    <dgm:cxn modelId="{FF239526-FBB9-494B-8481-88C22E9D6B91}" type="presOf" srcId="{1ED5C0B7-4391-441B-AE9C-17B909BF5110}" destId="{C7D86CDF-7F31-4B62-889D-A40226FF844B}" srcOrd="0" destOrd="0" presId="urn:microsoft.com/office/officeart/2005/8/layout/process1"/>
    <dgm:cxn modelId="{09EBA12D-3BC7-4740-A6EF-971F278972E9}" type="presOf" srcId="{DAB55546-5AAB-49CD-AE95-9BEB48A57705}" destId="{3E613C5F-6413-45A9-92DD-72634BE1EFD9}" srcOrd="1" destOrd="0" presId="urn:microsoft.com/office/officeart/2005/8/layout/process1"/>
    <dgm:cxn modelId="{9B3A153F-A85A-4758-A727-8168A620A1B0}" type="presOf" srcId="{3C79A8CB-3D7D-4B66-B417-15E9EFD72CE5}" destId="{7F745236-9AE2-45BB-8664-D5C1580118B8}" srcOrd="1" destOrd="0" presId="urn:microsoft.com/office/officeart/2005/8/layout/process1"/>
    <dgm:cxn modelId="{70313060-0286-43F5-B805-86D65C50C51D}" type="presOf" srcId="{AF7C7F6F-B1D6-4F11-9BF8-6652C55F6D82}" destId="{F9FD87DC-5361-4D1C-B57C-54363E903CE9}" srcOrd="1" destOrd="0" presId="urn:microsoft.com/office/officeart/2005/8/layout/process1"/>
    <dgm:cxn modelId="{A98C7047-1642-40DE-888C-BC2E30EA0B98}" type="presOf" srcId="{F1266122-8C4F-4719-B49C-6D95766552D6}" destId="{0EDA53FB-A3A4-4FB6-B90F-75D1909411F1}" srcOrd="0" destOrd="0" presId="urn:microsoft.com/office/officeart/2005/8/layout/process1"/>
    <dgm:cxn modelId="{1968C859-618E-4FE8-A7FB-6C91BB1F9088}" srcId="{F4D3919C-782C-41D2-B968-01040C35CA4C}" destId="{1FEAAE76-B612-46E9-9528-7C7562925930}" srcOrd="6" destOrd="0" parTransId="{26ADBA94-EEE5-45EC-BE12-ADD784B7059D}" sibTransId="{16BE0B22-9B07-4154-9430-74E428EF6586}"/>
    <dgm:cxn modelId="{17F4D091-39FA-4470-A7DF-C2167872A6DE}" type="presOf" srcId="{F4D3919C-782C-41D2-B968-01040C35CA4C}" destId="{B72EDEC8-2300-43E7-AAD1-2CB0F6D42EED}" srcOrd="0" destOrd="0" presId="urn:microsoft.com/office/officeart/2005/8/layout/process1"/>
    <dgm:cxn modelId="{2A2B53A8-5BB0-4226-B2F6-52AD874B9833}" type="presOf" srcId="{3A90D6C0-6FB4-463A-B114-0076A89227F7}" destId="{0D268F38-7D8E-417A-91BD-E5FCB51BA572}" srcOrd="1" destOrd="0" presId="urn:microsoft.com/office/officeart/2005/8/layout/process1"/>
    <dgm:cxn modelId="{C1B9D9AD-486B-4B9C-A6D6-07D9E84EF820}" type="presOf" srcId="{8EC08927-2E91-4BD9-B2F2-2FBCD9B97074}" destId="{AA87207F-1EE1-4FA6-942C-3902087837EA}" srcOrd="0" destOrd="0" presId="urn:microsoft.com/office/officeart/2005/8/layout/process1"/>
    <dgm:cxn modelId="{2AC833AE-557C-4F5A-BFC3-C2630C026E06}" type="presOf" srcId="{0F9A046D-7173-44A5-B2BC-D2FD4247DC0C}" destId="{645F4B2A-4257-415E-B41B-357EA052DD85}" srcOrd="0" destOrd="0" presId="urn:microsoft.com/office/officeart/2005/8/layout/process1"/>
    <dgm:cxn modelId="{487B87B1-708E-49D9-B49F-CEA48FCE5C2D}" srcId="{F4D3919C-782C-41D2-B968-01040C35CA4C}" destId="{0F9A046D-7173-44A5-B2BC-D2FD4247DC0C}" srcOrd="0" destOrd="0" parTransId="{57EFD6BF-399E-4C5F-AC99-DD0207C981A6}" sibTransId="{3C79A8CB-3D7D-4B66-B417-15E9EFD72CE5}"/>
    <dgm:cxn modelId="{900975B4-420C-4423-9346-CF7D2D606970}" type="presOf" srcId="{18A16CB2-F425-481E-B739-94B9150C3E5D}" destId="{FFDFB19A-2354-41B3-98C7-A23416C584A5}" srcOrd="0" destOrd="0" presId="urn:microsoft.com/office/officeart/2005/8/layout/process1"/>
    <dgm:cxn modelId="{2BE08AB6-6E5B-45BE-A0AC-1380645D5ECF}" type="presOf" srcId="{AF7C7F6F-B1D6-4F11-9BF8-6652C55F6D82}" destId="{7C39EE6C-AD1C-46A4-B050-FD3E86CBE2B1}" srcOrd="0" destOrd="0" presId="urn:microsoft.com/office/officeart/2005/8/layout/process1"/>
    <dgm:cxn modelId="{650BCCB6-5D65-45D5-84A6-0D9FE63E16D4}" srcId="{F4D3919C-782C-41D2-B968-01040C35CA4C}" destId="{F1266122-8C4F-4719-B49C-6D95766552D6}" srcOrd="2" destOrd="0" parTransId="{8B453735-8E87-4906-81AD-F6F777C1A9CC}" sibTransId="{18A16CB2-F425-481E-B739-94B9150C3E5D}"/>
    <dgm:cxn modelId="{2818CDBB-66D2-418D-9DDA-37D065BA05B7}" type="presOf" srcId="{18A16CB2-F425-481E-B739-94B9150C3E5D}" destId="{19317836-701A-4B34-A770-9CF2291FB00E}" srcOrd="1" destOrd="0" presId="urn:microsoft.com/office/officeart/2005/8/layout/process1"/>
    <dgm:cxn modelId="{94BA1ABF-47B2-4CE0-B69D-3B232F67C4DC}" type="presOf" srcId="{3A90D6C0-6FB4-463A-B114-0076A89227F7}" destId="{E404B951-8C42-43DD-B8CC-B977B0A2B715}" srcOrd="0" destOrd="0" presId="urn:microsoft.com/office/officeart/2005/8/layout/process1"/>
    <dgm:cxn modelId="{703B43D7-3172-41EA-B5F9-4DD7A88EA8D9}" type="presOf" srcId="{B08745A6-7F4B-4A17-90F6-996CD0D9E0F8}" destId="{4910A66A-3D44-4AD0-9E45-2817EDED3DA2}" srcOrd="0" destOrd="0" presId="urn:microsoft.com/office/officeart/2005/8/layout/process1"/>
    <dgm:cxn modelId="{96E163D8-C60B-41D2-B306-1F36879FC9D8}" type="presOf" srcId="{EA7DF3CA-EF09-4174-A48F-79C5E6E383BC}" destId="{28604387-5E82-4AA1-825D-A366996A6D4F}" srcOrd="0" destOrd="0" presId="urn:microsoft.com/office/officeart/2005/8/layout/process1"/>
    <dgm:cxn modelId="{B35E6BE1-97F1-48B2-92BE-72AA6B9E0B90}" type="presOf" srcId="{64F90A4D-108A-4859-90E7-BF261A06DD77}" destId="{8D9A0C1A-9161-4CAC-B250-3FD37B0BF08E}" srcOrd="1" destOrd="0" presId="urn:microsoft.com/office/officeart/2005/8/layout/process1"/>
    <dgm:cxn modelId="{0A4C59E2-C956-4AEE-A24D-8B93F1041782}" type="presOf" srcId="{3C79A8CB-3D7D-4B66-B417-15E9EFD72CE5}" destId="{E44A5461-2167-46B4-87F9-22733246BD81}" srcOrd="0" destOrd="0" presId="urn:microsoft.com/office/officeart/2005/8/layout/process1"/>
    <dgm:cxn modelId="{582CFBE7-F4F5-4E5F-9F1C-BC78CF21EFC8}" type="presOf" srcId="{DAB55546-5AAB-49CD-AE95-9BEB48A57705}" destId="{2AF4BAC3-8464-467C-8237-3505A84CA086}" srcOrd="0" destOrd="0" presId="urn:microsoft.com/office/officeart/2005/8/layout/process1"/>
    <dgm:cxn modelId="{B90E45E9-F697-4DC8-8894-801155C86AFA}" srcId="{F4D3919C-782C-41D2-B968-01040C35CA4C}" destId="{B08745A6-7F4B-4A17-90F6-996CD0D9E0F8}" srcOrd="5" destOrd="0" parTransId="{4B05EE7A-94E2-4772-9438-C0A843C0710E}" sibTransId="{64F90A4D-108A-4859-90E7-BF261A06DD77}"/>
    <dgm:cxn modelId="{EAE61BF0-74AC-4AB0-90DC-5B3D7CE50761}" type="presOf" srcId="{1FEAAE76-B612-46E9-9528-7C7562925930}" destId="{A1AB1B5E-9014-47D5-BCF8-F23A1C37F830}" srcOrd="0" destOrd="0" presId="urn:microsoft.com/office/officeart/2005/8/layout/process1"/>
    <dgm:cxn modelId="{0E783CFB-D520-4338-9627-A19CBA7C81F2}" srcId="{F4D3919C-782C-41D2-B968-01040C35CA4C}" destId="{EA7DF3CA-EF09-4174-A48F-79C5E6E383BC}" srcOrd="1" destOrd="0" parTransId="{C8A2132D-698F-4AC4-9636-64BE122B73EC}" sibTransId="{3A90D6C0-6FB4-463A-B114-0076A89227F7}"/>
    <dgm:cxn modelId="{68FFD1B6-C2A5-457D-94D0-3E16DD1C65DC}" type="presParOf" srcId="{B72EDEC8-2300-43E7-AAD1-2CB0F6D42EED}" destId="{645F4B2A-4257-415E-B41B-357EA052DD85}" srcOrd="0" destOrd="0" presId="urn:microsoft.com/office/officeart/2005/8/layout/process1"/>
    <dgm:cxn modelId="{A47810F9-8F6A-4A57-BBA5-C24335B61B21}" type="presParOf" srcId="{B72EDEC8-2300-43E7-AAD1-2CB0F6D42EED}" destId="{E44A5461-2167-46B4-87F9-22733246BD81}" srcOrd="1" destOrd="0" presId="urn:microsoft.com/office/officeart/2005/8/layout/process1"/>
    <dgm:cxn modelId="{E4A63ABA-D53F-494A-8578-FE177DBA44DE}" type="presParOf" srcId="{E44A5461-2167-46B4-87F9-22733246BD81}" destId="{7F745236-9AE2-45BB-8664-D5C1580118B8}" srcOrd="0" destOrd="0" presId="urn:microsoft.com/office/officeart/2005/8/layout/process1"/>
    <dgm:cxn modelId="{9286C578-47FA-491D-9345-845DB57471E0}" type="presParOf" srcId="{B72EDEC8-2300-43E7-AAD1-2CB0F6D42EED}" destId="{28604387-5E82-4AA1-825D-A366996A6D4F}" srcOrd="2" destOrd="0" presId="urn:microsoft.com/office/officeart/2005/8/layout/process1"/>
    <dgm:cxn modelId="{71BBC2B7-6CF1-4B0C-B88A-14F779701806}" type="presParOf" srcId="{B72EDEC8-2300-43E7-AAD1-2CB0F6D42EED}" destId="{E404B951-8C42-43DD-B8CC-B977B0A2B715}" srcOrd="3" destOrd="0" presId="urn:microsoft.com/office/officeart/2005/8/layout/process1"/>
    <dgm:cxn modelId="{31B74D1F-3607-4E2B-927B-195E264E63D0}" type="presParOf" srcId="{E404B951-8C42-43DD-B8CC-B977B0A2B715}" destId="{0D268F38-7D8E-417A-91BD-E5FCB51BA572}" srcOrd="0" destOrd="0" presId="urn:microsoft.com/office/officeart/2005/8/layout/process1"/>
    <dgm:cxn modelId="{3576780D-793C-4C2A-A480-195A93483C9D}" type="presParOf" srcId="{B72EDEC8-2300-43E7-AAD1-2CB0F6D42EED}" destId="{0EDA53FB-A3A4-4FB6-B90F-75D1909411F1}" srcOrd="4" destOrd="0" presId="urn:microsoft.com/office/officeart/2005/8/layout/process1"/>
    <dgm:cxn modelId="{EF4535C1-3784-47F5-86F1-AC7FC1168E84}" type="presParOf" srcId="{B72EDEC8-2300-43E7-AAD1-2CB0F6D42EED}" destId="{FFDFB19A-2354-41B3-98C7-A23416C584A5}" srcOrd="5" destOrd="0" presId="urn:microsoft.com/office/officeart/2005/8/layout/process1"/>
    <dgm:cxn modelId="{C9818BEA-2100-42FB-AE5D-A6D1009AAF2B}" type="presParOf" srcId="{FFDFB19A-2354-41B3-98C7-A23416C584A5}" destId="{19317836-701A-4B34-A770-9CF2291FB00E}" srcOrd="0" destOrd="0" presId="urn:microsoft.com/office/officeart/2005/8/layout/process1"/>
    <dgm:cxn modelId="{4AF24C53-39FA-4A4E-93D4-BB5E9C1E8BE4}" type="presParOf" srcId="{B72EDEC8-2300-43E7-AAD1-2CB0F6D42EED}" destId="{AA87207F-1EE1-4FA6-942C-3902087837EA}" srcOrd="6" destOrd="0" presId="urn:microsoft.com/office/officeart/2005/8/layout/process1"/>
    <dgm:cxn modelId="{C9B65C88-1325-4581-BE9D-5DF873405E22}" type="presParOf" srcId="{B72EDEC8-2300-43E7-AAD1-2CB0F6D42EED}" destId="{2AF4BAC3-8464-467C-8237-3505A84CA086}" srcOrd="7" destOrd="0" presId="urn:microsoft.com/office/officeart/2005/8/layout/process1"/>
    <dgm:cxn modelId="{4FD81225-552B-44DD-A883-3F3C336BEDEE}" type="presParOf" srcId="{2AF4BAC3-8464-467C-8237-3505A84CA086}" destId="{3E613C5F-6413-45A9-92DD-72634BE1EFD9}" srcOrd="0" destOrd="0" presId="urn:microsoft.com/office/officeart/2005/8/layout/process1"/>
    <dgm:cxn modelId="{5941A63D-BCBC-464C-9CBF-9DF706BF04D0}" type="presParOf" srcId="{B72EDEC8-2300-43E7-AAD1-2CB0F6D42EED}" destId="{C7D86CDF-7F31-4B62-889D-A40226FF844B}" srcOrd="8" destOrd="0" presId="urn:microsoft.com/office/officeart/2005/8/layout/process1"/>
    <dgm:cxn modelId="{2AFBFD03-DA44-4144-A1A1-89A4741695B9}" type="presParOf" srcId="{B72EDEC8-2300-43E7-AAD1-2CB0F6D42EED}" destId="{7C39EE6C-AD1C-46A4-B050-FD3E86CBE2B1}" srcOrd="9" destOrd="0" presId="urn:microsoft.com/office/officeart/2005/8/layout/process1"/>
    <dgm:cxn modelId="{53342928-26E2-43E7-9CB1-5274C97E5380}" type="presParOf" srcId="{7C39EE6C-AD1C-46A4-B050-FD3E86CBE2B1}" destId="{F9FD87DC-5361-4D1C-B57C-54363E903CE9}" srcOrd="0" destOrd="0" presId="urn:microsoft.com/office/officeart/2005/8/layout/process1"/>
    <dgm:cxn modelId="{DA17F672-6683-4D49-A18D-BF0096F28E9C}" type="presParOf" srcId="{B72EDEC8-2300-43E7-AAD1-2CB0F6D42EED}" destId="{4910A66A-3D44-4AD0-9E45-2817EDED3DA2}" srcOrd="10" destOrd="0" presId="urn:microsoft.com/office/officeart/2005/8/layout/process1"/>
    <dgm:cxn modelId="{CC926229-3A73-4D32-A71F-A7B25992B92B}" type="presParOf" srcId="{B72EDEC8-2300-43E7-AAD1-2CB0F6D42EED}" destId="{05CA4D04-0788-4C2F-8B60-923682A59C9D}" srcOrd="11" destOrd="0" presId="urn:microsoft.com/office/officeart/2005/8/layout/process1"/>
    <dgm:cxn modelId="{759546B6-2574-497B-94BD-6D9F7123D08D}" type="presParOf" srcId="{05CA4D04-0788-4C2F-8B60-923682A59C9D}" destId="{8D9A0C1A-9161-4CAC-B250-3FD37B0BF08E}" srcOrd="0" destOrd="0" presId="urn:microsoft.com/office/officeart/2005/8/layout/process1"/>
    <dgm:cxn modelId="{430AAF68-A670-44D0-AD93-AB95502C0DF7}" type="presParOf" srcId="{B72EDEC8-2300-43E7-AAD1-2CB0F6D42EED}" destId="{A1AB1B5E-9014-47D5-BCF8-F23A1C37F830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F4B2A-4257-415E-B41B-357EA052DD85}">
      <dsp:nvSpPr>
        <dsp:cNvPr id="0" name=""/>
        <dsp:cNvSpPr/>
      </dsp:nvSpPr>
      <dsp:spPr>
        <a:xfrm>
          <a:off x="4681" y="0"/>
          <a:ext cx="802824" cy="3021475"/>
        </a:xfrm>
        <a:prstGeom prst="roundRect">
          <a:avLst>
            <a:gd name="adj" fmla="val 10000"/>
          </a:avLst>
        </a:prstGeom>
        <a:solidFill>
          <a:srgbClr val="FFB4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Zināšanu aktualizācija</a:t>
          </a: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 tematā, īss </a:t>
          </a: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pārbaudes tests</a:t>
          </a: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8195" y="23514"/>
        <a:ext cx="755796" cy="2974447"/>
      </dsp:txXfrm>
    </dsp:sp>
    <dsp:sp modelId="{E44A5461-2167-46B4-87F9-22733246BD81}">
      <dsp:nvSpPr>
        <dsp:cNvPr id="0" name=""/>
        <dsp:cNvSpPr/>
      </dsp:nvSpPr>
      <dsp:spPr>
        <a:xfrm>
          <a:off x="887787" y="1411187"/>
          <a:ext cx="170198" cy="199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887787" y="1451007"/>
        <a:ext cx="119139" cy="119460"/>
      </dsp:txXfrm>
    </dsp:sp>
    <dsp:sp modelId="{28604387-5E82-4AA1-825D-A366996A6D4F}">
      <dsp:nvSpPr>
        <dsp:cNvPr id="0" name=""/>
        <dsp:cNvSpPr/>
      </dsp:nvSpPr>
      <dsp:spPr>
        <a:xfrm>
          <a:off x="1128634" y="25530"/>
          <a:ext cx="960161" cy="2970413"/>
        </a:xfrm>
        <a:prstGeom prst="roundRect">
          <a:avLst>
            <a:gd name="adj" fmla="val 10000"/>
          </a:avLst>
        </a:prstGeom>
        <a:solidFill>
          <a:schemeClr val="accent2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Iepazīšanās ar lomām</a:t>
          </a: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to uzdevumiem -  problēmām.</a:t>
          </a:r>
        </a:p>
        <a:p>
          <a:pPr defTabSz="1778000">
            <a:lnSpc>
              <a:spcPct val="90000"/>
            </a:lnSpc>
            <a:spcBef>
              <a:spcPct val="0"/>
            </a:spcBef>
            <a:buNone/>
          </a:pPr>
          <a:endParaRPr lang="pl-PL" sz="3600" kern="1200" dirty="0">
            <a:solidFill>
              <a:srgbClr val="6D3A1F"/>
            </a:solidFill>
          </a:endParaRPr>
        </a:p>
      </dsp:txBody>
      <dsp:txXfrm>
        <a:off x="1156756" y="53652"/>
        <a:ext cx="903917" cy="2914169"/>
      </dsp:txXfrm>
    </dsp:sp>
    <dsp:sp modelId="{E404B951-8C42-43DD-B8CC-B977B0A2B715}">
      <dsp:nvSpPr>
        <dsp:cNvPr id="0" name=""/>
        <dsp:cNvSpPr/>
      </dsp:nvSpPr>
      <dsp:spPr>
        <a:xfrm>
          <a:off x="2169078" y="1411187"/>
          <a:ext cx="170198" cy="199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400014"/>
                <a:satOff val="3077"/>
                <a:lumOff val="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400014"/>
                <a:satOff val="3077"/>
                <a:lumOff val="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2169078" y="1451007"/>
        <a:ext cx="119139" cy="119460"/>
      </dsp:txXfrm>
    </dsp:sp>
    <dsp:sp modelId="{0EDA53FB-A3A4-4FB6-B90F-75D1909411F1}">
      <dsp:nvSpPr>
        <dsp:cNvPr id="0" name=""/>
        <dsp:cNvSpPr/>
      </dsp:nvSpPr>
      <dsp:spPr>
        <a:xfrm>
          <a:off x="2409925" y="0"/>
          <a:ext cx="947798" cy="302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000023"/>
                <a:satOff val="5128"/>
                <a:lumOff val="13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00023"/>
                <a:satOff val="5128"/>
                <a:lumOff val="13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v-LV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Lomas </a:t>
          </a:r>
          <a:r>
            <a:rPr lang="lv-LV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izvēle atbilstoši interesēm</a:t>
          </a:r>
          <a:r>
            <a:rPr lang="lv-LV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apvienošanās grupās, problēmu risināšanas </a:t>
          </a:r>
          <a:r>
            <a:rPr lang="lv-LV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stratēģiskā plāna sastādīšana</a:t>
          </a:r>
          <a:r>
            <a:rPr lang="lv-LV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laika plānošana.</a:t>
          </a:r>
        </a:p>
        <a:p>
          <a:pPr defTabSz="1778000">
            <a:lnSpc>
              <a:spcPct val="90000"/>
            </a:lnSpc>
            <a:spcBef>
              <a:spcPct val="0"/>
            </a:spcBef>
            <a:buNone/>
          </a:pPr>
          <a:endParaRPr lang="pl-PL" sz="3600" kern="1200" dirty="0"/>
        </a:p>
      </dsp:txBody>
      <dsp:txXfrm>
        <a:off x="2437685" y="27760"/>
        <a:ext cx="892278" cy="2965955"/>
      </dsp:txXfrm>
    </dsp:sp>
    <dsp:sp modelId="{FFDFB19A-2354-41B3-98C7-A23416C584A5}">
      <dsp:nvSpPr>
        <dsp:cNvPr id="0" name=""/>
        <dsp:cNvSpPr/>
      </dsp:nvSpPr>
      <dsp:spPr>
        <a:xfrm>
          <a:off x="3438006" y="1411187"/>
          <a:ext cx="170198" cy="199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800028"/>
                <a:satOff val="6154"/>
                <a:lumOff val="164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800028"/>
                <a:satOff val="6154"/>
                <a:lumOff val="164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3438006" y="1451007"/>
        <a:ext cx="119139" cy="119460"/>
      </dsp:txXfrm>
    </dsp:sp>
    <dsp:sp modelId="{AA87207F-1EE1-4FA6-942C-3902087837EA}">
      <dsp:nvSpPr>
        <dsp:cNvPr id="0" name=""/>
        <dsp:cNvSpPr/>
      </dsp:nvSpPr>
      <dsp:spPr>
        <a:xfrm>
          <a:off x="3678853" y="0"/>
          <a:ext cx="924484" cy="302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000035"/>
                <a:satOff val="7693"/>
                <a:lumOff val="20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000035"/>
                <a:satOff val="7693"/>
                <a:lumOff val="20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Plāna īstenošana, </a:t>
          </a: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pielāgošana grupas interesēm.</a:t>
          </a:r>
        </a:p>
        <a:p>
          <a:pPr defTabSz="2889250">
            <a:lnSpc>
              <a:spcPct val="90000"/>
            </a:lnSpc>
            <a:spcBef>
              <a:spcPct val="0"/>
            </a:spcBef>
            <a:buNone/>
          </a:pPr>
          <a:endParaRPr lang="pl-PL" sz="3600" kern="1200" dirty="0"/>
        </a:p>
      </dsp:txBody>
      <dsp:txXfrm>
        <a:off x="3705930" y="27077"/>
        <a:ext cx="870330" cy="2967321"/>
      </dsp:txXfrm>
    </dsp:sp>
    <dsp:sp modelId="{2AF4BAC3-8464-467C-8237-3505A84CA086}">
      <dsp:nvSpPr>
        <dsp:cNvPr id="0" name=""/>
        <dsp:cNvSpPr/>
      </dsp:nvSpPr>
      <dsp:spPr>
        <a:xfrm>
          <a:off x="4683620" y="1411187"/>
          <a:ext cx="170198" cy="199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200042"/>
                <a:satOff val="9231"/>
                <a:lumOff val="2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200042"/>
                <a:satOff val="9231"/>
                <a:lumOff val="2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4683620" y="1451007"/>
        <a:ext cx="119139" cy="119460"/>
      </dsp:txXfrm>
    </dsp:sp>
    <dsp:sp modelId="{C7D86CDF-7F31-4B62-889D-A40226FF844B}">
      <dsp:nvSpPr>
        <dsp:cNvPr id="0" name=""/>
        <dsp:cNvSpPr/>
      </dsp:nvSpPr>
      <dsp:spPr>
        <a:xfrm>
          <a:off x="4924467" y="0"/>
          <a:ext cx="967571" cy="302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000046"/>
                <a:satOff val="10257"/>
                <a:lumOff val="274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000046"/>
                <a:satOff val="10257"/>
                <a:lumOff val="274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Procesā iegūto zināšanu, prasmju </a:t>
          </a: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vizuāla  prezentācija</a:t>
          </a: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defTabSz="2889250">
            <a:lnSpc>
              <a:spcPct val="90000"/>
            </a:lnSpc>
            <a:spcBef>
              <a:spcPct val="0"/>
            </a:spcBef>
            <a:buNone/>
          </a:pPr>
          <a:endParaRPr lang="pl-PL" sz="3600" kern="1200" dirty="0"/>
        </a:p>
      </dsp:txBody>
      <dsp:txXfrm>
        <a:off x="4952806" y="28339"/>
        <a:ext cx="910893" cy="2964797"/>
      </dsp:txXfrm>
    </dsp:sp>
    <dsp:sp modelId="{7C39EE6C-AD1C-46A4-B050-FD3E86CBE2B1}">
      <dsp:nvSpPr>
        <dsp:cNvPr id="0" name=""/>
        <dsp:cNvSpPr/>
      </dsp:nvSpPr>
      <dsp:spPr>
        <a:xfrm>
          <a:off x="5972321" y="1411187"/>
          <a:ext cx="170198" cy="199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600056"/>
                <a:satOff val="12308"/>
                <a:lumOff val="329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600056"/>
                <a:satOff val="12308"/>
                <a:lumOff val="329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5972321" y="1451007"/>
        <a:ext cx="119139" cy="119460"/>
      </dsp:txXfrm>
    </dsp:sp>
    <dsp:sp modelId="{4910A66A-3D44-4AD0-9E45-2817EDED3DA2}">
      <dsp:nvSpPr>
        <dsp:cNvPr id="0" name=""/>
        <dsp:cNvSpPr/>
      </dsp:nvSpPr>
      <dsp:spPr>
        <a:xfrm>
          <a:off x="6213168" y="0"/>
          <a:ext cx="1158105" cy="302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000058"/>
                <a:satOff val="12821"/>
                <a:lumOff val="343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0000058"/>
                <a:satOff val="12821"/>
                <a:lumOff val="343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Vērtēšanas kritēriju izvirzīšana,  </a:t>
          </a: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pašvērtējums, citvērtējums</a:t>
          </a: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, fiksējot dalībnieka kartītē.</a:t>
          </a:r>
        </a:p>
        <a:p>
          <a:pPr defTabSz="2889250">
            <a:lnSpc>
              <a:spcPct val="90000"/>
            </a:lnSpc>
            <a:spcBef>
              <a:spcPct val="0"/>
            </a:spcBef>
            <a:buNone/>
          </a:pPr>
          <a:endParaRPr lang="pl-PL" sz="3600" kern="1200" dirty="0"/>
        </a:p>
      </dsp:txBody>
      <dsp:txXfrm>
        <a:off x="6247088" y="33920"/>
        <a:ext cx="1090265" cy="2953635"/>
      </dsp:txXfrm>
    </dsp:sp>
    <dsp:sp modelId="{05CA4D04-0788-4C2F-8B60-923682A59C9D}">
      <dsp:nvSpPr>
        <dsp:cNvPr id="0" name=""/>
        <dsp:cNvSpPr/>
      </dsp:nvSpPr>
      <dsp:spPr>
        <a:xfrm>
          <a:off x="7442306" y="1411187"/>
          <a:ext cx="150588" cy="199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000070"/>
                <a:satOff val="15385"/>
                <a:lumOff val="41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000070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7442306" y="1451007"/>
        <a:ext cx="105412" cy="119460"/>
      </dsp:txXfrm>
    </dsp:sp>
    <dsp:sp modelId="{A1AB1B5E-9014-47D5-BCF8-F23A1C37F830}">
      <dsp:nvSpPr>
        <dsp:cNvPr id="0" name=""/>
        <dsp:cNvSpPr/>
      </dsp:nvSpPr>
      <dsp:spPr>
        <a:xfrm>
          <a:off x="7655403" y="0"/>
          <a:ext cx="930914" cy="3021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000070"/>
                <a:satOff val="15385"/>
                <a:lumOff val="41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000070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Pārbaudes darba veikšana </a:t>
          </a:r>
          <a:r>
            <a:rPr lang="pl-PL" sz="1200" kern="1200" dirty="0">
              <a:solidFill>
                <a:srgbClr val="6D3A1F"/>
              </a:solidFill>
              <a:latin typeface="Calibri" panose="020F0502020204030204" pitchFamily="34" charset="0"/>
              <a:cs typeface="Calibri" panose="020F0502020204030204" pitchFamily="34" charset="0"/>
            </a:rPr>
            <a:t>uz vērtējumu temata zināšanu pārbaudē pēc nodarbības - mācību iestādē.</a:t>
          </a:r>
        </a:p>
        <a:p>
          <a:pPr defTabSz="2889250">
            <a:lnSpc>
              <a:spcPct val="90000"/>
            </a:lnSpc>
            <a:spcBef>
              <a:spcPct val="0"/>
            </a:spcBef>
            <a:buNone/>
          </a:pPr>
          <a:endParaRPr lang="pl-PL" sz="3600" kern="1200" dirty="0"/>
        </a:p>
      </dsp:txBody>
      <dsp:txXfrm>
        <a:off x="7682669" y="27266"/>
        <a:ext cx="876382" cy="2966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728cff9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728cff9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89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728cff9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728cff9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728cff9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728cff9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2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728cff9b5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728cff9b5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728cffab6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728cffab6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728cff9b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728cff9b5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728cffab6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728cffab6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6D3A1F"/>
            </a:gs>
            <a:gs pos="48000">
              <a:schemeClr val="accent4">
                <a:lumMod val="97000"/>
                <a:lumOff val="3000"/>
              </a:schemeClr>
            </a:gs>
            <a:gs pos="100000">
              <a:srgbClr val="FFE6C5"/>
            </a:gs>
          </a:gsLst>
          <a:lin ang="162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is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30133" y="1269075"/>
            <a:ext cx="8520600" cy="1063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4422" b="1" dirty="0">
                <a:solidFill>
                  <a:srgbClr val="6D3A1F"/>
                </a:solidFill>
                <a:latin typeface="Abadi" panose="020B0604020104020204" pitchFamily="34" charset="0"/>
              </a:rPr>
              <a:t>“</a:t>
            </a:r>
            <a:r>
              <a:rPr lang="pl-PL" sz="4422" b="1" dirty="0">
                <a:solidFill>
                  <a:srgbClr val="6D3A1F"/>
                </a:solidFill>
                <a:latin typeface="Abadi" panose="020B0604020104020204" pitchFamily="34" charset="0"/>
              </a:rPr>
              <a:t>P</a:t>
            </a:r>
            <a:r>
              <a:rPr lang="lv-LV" sz="4422" b="1" dirty="0">
                <a:solidFill>
                  <a:srgbClr val="6D3A1F"/>
                </a:solidFill>
                <a:latin typeface="Abadi" panose="020B0604020104020204" pitchFamily="34" charset="0"/>
              </a:rPr>
              <a:t>iedzīvo</a:t>
            </a:r>
            <a:r>
              <a:rPr lang="lv" sz="4422" b="1" dirty="0">
                <a:solidFill>
                  <a:srgbClr val="6D3A1F"/>
                </a:solidFill>
                <a:latin typeface="Abadi" panose="020B0604020104020204" pitchFamily="34" charset="0"/>
              </a:rPr>
              <a:t> </a:t>
            </a:r>
            <a:br>
              <a:rPr lang="lv" sz="4422" b="1" dirty="0">
                <a:solidFill>
                  <a:srgbClr val="6D3A1F"/>
                </a:solidFill>
                <a:latin typeface="Abadi" panose="020B0604020104020204" pitchFamily="34" charset="0"/>
              </a:rPr>
            </a:br>
            <a:r>
              <a:rPr lang="lv" sz="4422" b="1" dirty="0">
                <a:solidFill>
                  <a:srgbClr val="6D3A1F"/>
                </a:solidFill>
                <a:latin typeface="Abadi" panose="020B0604020104020204" pitchFamily="34" charset="0"/>
              </a:rPr>
              <a:t>akmens laikmet</a:t>
            </a:r>
            <a:r>
              <a:rPr lang="pl-PL" sz="4422" b="1" dirty="0">
                <a:solidFill>
                  <a:srgbClr val="6D3A1F"/>
                </a:solidFill>
                <a:latin typeface="Abadi" panose="020B0604020104020204" pitchFamily="34" charset="0"/>
              </a:rPr>
              <a:t>u</a:t>
            </a:r>
            <a:r>
              <a:rPr lang="lv-LV" sz="4422" b="1" dirty="0">
                <a:solidFill>
                  <a:srgbClr val="6D3A1F"/>
                </a:solidFill>
                <a:latin typeface="Abadi" panose="020B0604020104020204" pitchFamily="34" charset="0"/>
              </a:rPr>
              <a:t>!</a:t>
            </a:r>
            <a:r>
              <a:rPr lang="lv" sz="4422" b="1" dirty="0">
                <a:solidFill>
                  <a:srgbClr val="6D3A1F"/>
                </a:solidFill>
                <a:latin typeface="Abadi" panose="020B0604020104020204" pitchFamily="34" charset="0"/>
              </a:rPr>
              <a:t>”</a:t>
            </a:r>
            <a:endParaRPr sz="4422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61400" y="3753550"/>
            <a:ext cx="85206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>
                <a:solidFill>
                  <a:srgbClr val="6D3A1F"/>
                </a:solidFill>
                <a:latin typeface="Abadi" panose="020B0604020104020204" pitchFamily="34" charset="0"/>
              </a:rPr>
              <a:t>IK Māravoti sadarbībā ar Āraišu ezerpils Arheoloģisko parku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>
                <a:solidFill>
                  <a:srgbClr val="6D3A1F"/>
                </a:solidFill>
                <a:latin typeface="Abadi" panose="020B0604020104020204" pitchFamily="34" charset="0"/>
              </a:rPr>
              <a:t>2022.</a:t>
            </a:r>
            <a:endParaRPr sz="1200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34100" y="2427651"/>
            <a:ext cx="4975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800" dirty="0">
                <a:solidFill>
                  <a:srgbClr val="6D3A1F"/>
                </a:solidFill>
                <a:latin typeface="Abadi" panose="020B0604020104020204" pitchFamily="34" charset="0"/>
              </a:rPr>
              <a:t>Integrēta muzejpedagoģiskā nodarbība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800" dirty="0">
                <a:solidFill>
                  <a:srgbClr val="6D3A1F"/>
                </a:solidFill>
                <a:latin typeface="Abadi" panose="020B0604020104020204" pitchFamily="34" charset="0"/>
              </a:rPr>
              <a:t>Āraišu </a:t>
            </a:r>
            <a:r>
              <a:rPr lang="pl-PL" sz="1800" dirty="0">
                <a:solidFill>
                  <a:srgbClr val="6D3A1F"/>
                </a:solidFill>
                <a:latin typeface="Abadi" panose="020B0604020104020204" pitchFamily="34" charset="0"/>
              </a:rPr>
              <a:t>e</a:t>
            </a:r>
            <a:r>
              <a:rPr lang="lv-LV" sz="1800" dirty="0">
                <a:solidFill>
                  <a:srgbClr val="6D3A1F"/>
                </a:solidFill>
                <a:latin typeface="Abadi" panose="020B0604020104020204" pitchFamily="34" charset="0"/>
              </a:rPr>
              <a:t>zerpils </a:t>
            </a:r>
            <a:r>
              <a:rPr lang="lv" sz="1800" dirty="0">
                <a:solidFill>
                  <a:srgbClr val="6D3A1F"/>
                </a:solidFill>
                <a:latin typeface="Abadi" panose="020B0604020104020204" pitchFamily="34" charset="0"/>
              </a:rPr>
              <a:t>Arheoloģiskajā parkā</a:t>
            </a:r>
            <a:endParaRPr sz="1800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9CC8359-B3BA-4849-B414-EDE46FDD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  <p:pic>
        <p:nvPicPr>
          <p:cNvPr id="8" name="Google Shape;66;p14">
            <a:extLst>
              <a:ext uri="{FF2B5EF4-FFF2-40B4-BE49-F238E27FC236}">
                <a16:creationId xmlns:a16="http://schemas.microsoft.com/office/drawing/2014/main" id="{9570A961-0E8E-4ECC-A91B-42BDACBD26E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900" y="2935099"/>
            <a:ext cx="1168900" cy="18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930651" y="583170"/>
            <a:ext cx="16349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20" dirty="0">
                <a:solidFill>
                  <a:srgbClr val="351C75"/>
                </a:solidFill>
                <a:latin typeface="Abadi" panose="020B0604020104020204" pitchFamily="34" charset="0"/>
              </a:rPr>
              <a:t> </a:t>
            </a:r>
            <a:r>
              <a:rPr lang="lv" sz="3020" b="1" dirty="0">
                <a:solidFill>
                  <a:srgbClr val="351C75"/>
                </a:solidFill>
                <a:latin typeface="Abadi" panose="020B0604020104020204" pitchFamily="34" charset="0"/>
              </a:rPr>
              <a:t> </a:t>
            </a:r>
            <a:r>
              <a:rPr lang="lv-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Saturs</a:t>
            </a:r>
            <a:endParaRPr sz="3020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56925" y="1282200"/>
            <a:ext cx="679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+mj-lt"/>
              <a:buAutoNum type="arabicPeriod"/>
            </a:pPr>
            <a:r>
              <a:rPr lang="lv" sz="2000" dirty="0">
                <a:solidFill>
                  <a:srgbClr val="6D3A1F"/>
                </a:solidFill>
                <a:latin typeface="Abadi" panose="020B0604020104020204" pitchFamily="34" charset="0"/>
              </a:rPr>
              <a:t>Mērķis, </a:t>
            </a:r>
            <a:r>
              <a:rPr lang="pl-PL" sz="2000" dirty="0">
                <a:solidFill>
                  <a:srgbClr val="6D3A1F"/>
                </a:solidFill>
                <a:latin typeface="Abadi" panose="020B0604020104020204" pitchFamily="34" charset="0"/>
              </a:rPr>
              <a:t>m</a:t>
            </a: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ērķauditorija, metodes</a:t>
            </a:r>
            <a:endParaRPr lang="lv" sz="20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+mj-lt"/>
              <a:buAutoNum type="arabicPeriod"/>
            </a:pPr>
            <a:r>
              <a:rPr lang="lv" sz="2000" dirty="0">
                <a:solidFill>
                  <a:srgbClr val="6D3A1F"/>
                </a:solidFill>
                <a:latin typeface="Abadi" panose="020B0604020104020204" pitchFamily="34" charset="0"/>
              </a:rPr>
              <a:t>Iegūstamās zināšanas, prasmes un   kompetences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+mj-lt"/>
              <a:buAutoNum type="arabicPeriod"/>
            </a:pPr>
            <a:r>
              <a:rPr lang="lv" sz="2000" dirty="0">
                <a:solidFill>
                  <a:srgbClr val="6D3A1F"/>
                </a:solidFill>
                <a:latin typeface="Abadi" panose="020B0604020104020204" pitchFamily="34" charset="0"/>
              </a:rPr>
              <a:t>Galven</a:t>
            </a:r>
            <a:r>
              <a:rPr lang="pl-PL" sz="2000" dirty="0">
                <a:solidFill>
                  <a:srgbClr val="6D3A1F"/>
                </a:solidFill>
                <a:latin typeface="Abadi" panose="020B0604020104020204" pitchFamily="34" charset="0"/>
              </a:rPr>
              <a:t>ā</a:t>
            </a: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s aktivitātes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+mj-lt"/>
              <a:buAutoNum type="arabicPeriod"/>
            </a:pPr>
            <a:r>
              <a:rPr lang="pl-PL" sz="2000" dirty="0">
                <a:solidFill>
                  <a:srgbClr val="6D3A1F"/>
                </a:solidFill>
                <a:latin typeface="Abadi" panose="020B0604020104020204" pitchFamily="34" charset="0"/>
              </a:rPr>
              <a:t>D</a:t>
            </a:r>
            <a:r>
              <a:rPr lang="lv" sz="2000" dirty="0">
                <a:solidFill>
                  <a:srgbClr val="6D3A1F"/>
                </a:solidFill>
                <a:latin typeface="Abadi" panose="020B0604020104020204" pitchFamily="34" charset="0"/>
              </a:rPr>
              <a:t>igitālie rīki, </a:t>
            </a: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resursi</a:t>
            </a:r>
            <a:endParaRPr sz="2000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138" y="2827125"/>
            <a:ext cx="3834524" cy="23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875" y="3521179"/>
            <a:ext cx="934850" cy="135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658D97A-DEE1-4C2C-84EB-E8A75CE6B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1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448380" y="579775"/>
            <a:ext cx="7321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3020" b="1" dirty="0">
                <a:solidFill>
                  <a:srgbClr val="6D3A1F"/>
                </a:solidFill>
                <a:latin typeface="Abadi" panose="020B0604020104020204" pitchFamily="34" charset="0"/>
              </a:rPr>
              <a:t>M</a:t>
            </a:r>
            <a:r>
              <a:rPr lang="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ērķis, </a:t>
            </a:r>
            <a:r>
              <a:rPr lang="pl-PL" sz="3020" b="1" dirty="0">
                <a:solidFill>
                  <a:srgbClr val="6D3A1F"/>
                </a:solidFill>
                <a:latin typeface="Abadi" panose="020B0604020104020204" pitchFamily="34" charset="0"/>
              </a:rPr>
              <a:t>m</a:t>
            </a:r>
            <a:r>
              <a:rPr lang="lv-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ērķauditorija, mācību metodes</a:t>
            </a:r>
            <a:endParaRPr sz="3020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770275" y="1152475"/>
            <a:ext cx="80619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v" b="1" dirty="0">
                <a:solidFill>
                  <a:srgbClr val="6D3A1F"/>
                </a:solidFill>
                <a:latin typeface="Abadi" panose="020B0604020104020204" pitchFamily="34" charset="0"/>
              </a:rPr>
              <a:t>I</a:t>
            </a:r>
            <a:r>
              <a:rPr lang="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epriekš iegūtās teorētiskās zināšanas vēsturē par akmens laikmeta  period</a:t>
            </a:r>
            <a:r>
              <a:rPr lang="pl-PL" sz="1700" b="1" dirty="0">
                <a:solidFill>
                  <a:srgbClr val="6D3A1F"/>
                </a:solidFill>
                <a:latin typeface="Abadi" panose="020B0604020104020204" pitchFamily="34" charset="0"/>
              </a:rPr>
              <a:t>i</a:t>
            </a:r>
            <a:r>
              <a:rPr lang="lv-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em</a:t>
            </a:r>
            <a:r>
              <a:rPr lang="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 pārbaudīt, nostiprināt un radoši pielietot praksē.</a:t>
            </a:r>
            <a:endParaRPr sz="17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Mērķauditorija</a:t>
            </a:r>
            <a:r>
              <a:rPr lang="lv" sz="1700" dirty="0">
                <a:solidFill>
                  <a:srgbClr val="6D3A1F"/>
                </a:solidFill>
                <a:latin typeface="Abadi" panose="020B0604020104020204" pitchFamily="34" charset="0"/>
              </a:rPr>
              <a:t> - 7. klase</a:t>
            </a:r>
            <a:endParaRPr sz="17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Mācīšanās pieeja</a:t>
            </a:r>
            <a:r>
              <a:rPr lang="lv" sz="1700" dirty="0">
                <a:solidFill>
                  <a:srgbClr val="6D3A1F"/>
                </a:solidFill>
                <a:latin typeface="Abadi" panose="020B0604020104020204" pitchFamily="34" charset="0"/>
              </a:rPr>
              <a:t> – </a:t>
            </a:r>
            <a:r>
              <a:rPr lang="pl-PL" sz="1700" dirty="0">
                <a:solidFill>
                  <a:srgbClr val="6D3A1F"/>
                </a:solidFill>
                <a:latin typeface="Abadi" panose="020B0604020104020204" pitchFamily="34" charset="0"/>
              </a:rPr>
              <a:t>a</a:t>
            </a:r>
            <a:r>
              <a:rPr lang="lv-LV" sz="1700" dirty="0">
                <a:solidFill>
                  <a:srgbClr val="6D3A1F"/>
                </a:solidFill>
                <a:latin typeface="Abadi" panose="020B0604020104020204" pitchFamily="34" charset="0"/>
              </a:rPr>
              <a:t>daptīvā, </a:t>
            </a:r>
            <a:r>
              <a:rPr lang="lv" sz="1700" dirty="0">
                <a:solidFill>
                  <a:srgbClr val="6D3A1F"/>
                </a:solidFill>
                <a:latin typeface="Abadi" panose="020B0604020104020204" pitchFamily="34" charset="0"/>
              </a:rPr>
              <a:t>humānistiskā (humānā </a:t>
            </a:r>
            <a:r>
              <a:rPr lang="pl-PL" sz="1700" dirty="0">
                <a:solidFill>
                  <a:srgbClr val="6D3A1F"/>
                </a:solidFill>
                <a:latin typeface="Abadi" panose="020B0604020104020204" pitchFamily="34" charset="0"/>
              </a:rPr>
              <a:t>u</a:t>
            </a:r>
            <a:r>
              <a:rPr lang="lv-LV" sz="1700" dirty="0">
                <a:solidFill>
                  <a:srgbClr val="6D3A1F"/>
                </a:solidFill>
                <a:latin typeface="Abadi" panose="020B0604020104020204" pitchFamily="34" charset="0"/>
              </a:rPr>
              <a:t>n brīvdabas </a:t>
            </a:r>
            <a:r>
              <a:rPr lang="lv" sz="1700" dirty="0">
                <a:solidFill>
                  <a:srgbClr val="6D3A1F"/>
                </a:solidFill>
                <a:latin typeface="Abadi" panose="020B0604020104020204" pitchFamily="34" charset="0"/>
              </a:rPr>
              <a:t>pedagoģija)</a:t>
            </a:r>
            <a:endParaRPr sz="17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Mācīšanās metode</a:t>
            </a:r>
            <a:r>
              <a:rPr lang="lv" sz="1700" dirty="0">
                <a:solidFill>
                  <a:srgbClr val="6D3A1F"/>
                </a:solidFill>
                <a:latin typeface="Abadi" panose="020B0604020104020204" pitchFamily="34" charset="0"/>
              </a:rPr>
              <a:t> - lomu spēles</a:t>
            </a:r>
            <a:endParaRPr sz="17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v" sz="1700" b="1" dirty="0">
                <a:solidFill>
                  <a:srgbClr val="6D3A1F"/>
                </a:solidFill>
                <a:latin typeface="Abadi" panose="020B0604020104020204" pitchFamily="34" charset="0"/>
              </a:rPr>
              <a:t>Mācīšanās forma</a:t>
            </a:r>
            <a:r>
              <a:rPr lang="lv" sz="1700" dirty="0">
                <a:solidFill>
                  <a:srgbClr val="6D3A1F"/>
                </a:solidFill>
                <a:latin typeface="Abadi" panose="020B0604020104020204" pitchFamily="34" charset="0"/>
              </a:rPr>
              <a:t> - pielāgošanās jaunai situācijai, prasībām, noteiktiem apstākļiem, kas nepārtraukti mainās; nelabvēlīgo apstākļu pārvarēšana, piemērošanās videi.</a:t>
            </a:r>
            <a:endParaRPr sz="17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3CE6333-431A-4528-B8AF-F6456D0B3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73023" y="558700"/>
            <a:ext cx="89285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20" dirty="0">
                <a:solidFill>
                  <a:srgbClr val="351C75"/>
                </a:solidFill>
                <a:latin typeface="Abadi" panose="020B0604020104020204" pitchFamily="34" charset="0"/>
              </a:rPr>
              <a:t> </a:t>
            </a:r>
            <a:r>
              <a:rPr lang="lv" sz="3020" b="1" dirty="0">
                <a:solidFill>
                  <a:srgbClr val="351C75"/>
                </a:solidFill>
                <a:latin typeface="Abadi" panose="020B0604020104020204" pitchFamily="34" charset="0"/>
              </a:rPr>
              <a:t> </a:t>
            </a:r>
            <a:r>
              <a:rPr lang="pl-PL" sz="3020" b="1" dirty="0">
                <a:solidFill>
                  <a:srgbClr val="6D3A1F"/>
                </a:solidFill>
                <a:latin typeface="Abadi" panose="020B0604020104020204" pitchFamily="34" charset="0"/>
              </a:rPr>
              <a:t>I</a:t>
            </a:r>
            <a:r>
              <a:rPr lang="lv-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egūstamās zināšanas,  prasmes, kompetences</a:t>
            </a:r>
            <a:endParaRPr sz="3020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656925" y="1282200"/>
            <a:ext cx="679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55600">
              <a:buClr>
                <a:srgbClr val="351C75"/>
              </a:buClr>
              <a:buSzPts val="2000"/>
            </a:pP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Zināšanas par  akmens laikmeta konkrētu rīku izgatavošanu, dažādu sadzīves procesu norisi;</a:t>
            </a:r>
            <a:endParaRPr lang="lv" sz="20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Prasme dzīvot un  darboties akmens laikmeta vidē;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Pašvadīta mācību procesa kompetence un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None/>
            </a:pPr>
            <a:r>
              <a:rPr lang="lv-LV" sz="2000" dirty="0">
                <a:solidFill>
                  <a:srgbClr val="6D3A1F"/>
                </a:solidFill>
                <a:latin typeface="Abadi" panose="020B0604020104020204" pitchFamily="34" charset="0"/>
              </a:rPr>
              <a:t>     spēja sadarboties.</a:t>
            </a:r>
            <a:endParaRPr lang="lv" sz="2000" dirty="0">
              <a:solidFill>
                <a:srgbClr val="6D3A1F"/>
              </a:solidFill>
              <a:latin typeface="Abadi" panose="020B060402010402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Char char="●"/>
            </a:pPr>
            <a:endParaRPr sz="2000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138" y="2827125"/>
            <a:ext cx="3834524" cy="23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875" y="3521179"/>
            <a:ext cx="934850" cy="135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658D97A-DEE1-4C2C-84EB-E8A75CE6B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194750" y="416225"/>
            <a:ext cx="34500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Galvenās aktivitātes</a:t>
            </a:r>
            <a:endParaRPr sz="3020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190842-02FD-4EF0-9642-F1CCA4370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660010"/>
              </p:ext>
            </p:extLst>
          </p:nvPr>
        </p:nvGraphicFramePr>
        <p:xfrm>
          <a:off x="258000" y="1302425"/>
          <a:ext cx="8628000" cy="302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A610A5D-F26B-4202-88EC-F4BF54FC6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927049" y="548930"/>
            <a:ext cx="60073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Digitāl</a:t>
            </a:r>
            <a:r>
              <a:rPr lang="pl-PL" sz="3020" b="1" dirty="0">
                <a:solidFill>
                  <a:srgbClr val="6D3A1F"/>
                </a:solidFill>
                <a:latin typeface="Abadi" panose="020B0604020104020204" pitchFamily="34" charset="0"/>
              </a:rPr>
              <a:t>i</a:t>
            </a:r>
            <a:r>
              <a:rPr lang="lv-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e </a:t>
            </a:r>
            <a:r>
              <a:rPr lang="lv" sz="3020" b="1" dirty="0">
                <a:solidFill>
                  <a:srgbClr val="6D3A1F"/>
                </a:solidFill>
                <a:latin typeface="Abadi" panose="020B0604020104020204" pitchFamily="34" charset="0"/>
              </a:rPr>
              <a:t>rīki, resursi</a:t>
            </a:r>
            <a:endParaRPr sz="3020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936655" y="3191038"/>
            <a:ext cx="1780579" cy="2054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7950" lvl="0" indent="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None/>
            </a:pPr>
            <a:r>
              <a:rPr lang="lv" sz="1200" dirty="0">
                <a:solidFill>
                  <a:srgbClr val="351C75"/>
                </a:solidFill>
                <a:latin typeface="Abadi" panose="020B0604020104020204" pitchFamily="34" charset="0"/>
              </a:rPr>
              <a:t>procesa dokumentēšanai un apkopošanai prezentācijā, QR kodu skanēšanai, nepieciešam</a:t>
            </a:r>
            <a:r>
              <a:rPr lang="pl-PL" sz="1200" dirty="0">
                <a:solidFill>
                  <a:srgbClr val="351C75"/>
                </a:solidFill>
                <a:latin typeface="Abadi" panose="020B0604020104020204" pitchFamily="34" charset="0"/>
              </a:rPr>
              <a:t>ā</a:t>
            </a:r>
            <a:r>
              <a:rPr lang="lv-LV" sz="1200" dirty="0">
                <a:solidFill>
                  <a:srgbClr val="351C75"/>
                </a:solidFill>
                <a:latin typeface="Abadi" panose="020B0604020104020204" pitchFamily="34" charset="0"/>
              </a:rPr>
              <a:t>s</a:t>
            </a:r>
            <a:r>
              <a:rPr lang="lv" sz="1200" dirty="0">
                <a:solidFill>
                  <a:srgbClr val="351C75"/>
                </a:solidFill>
                <a:latin typeface="Abadi" panose="020B0604020104020204" pitchFamily="34" charset="0"/>
              </a:rPr>
              <a:t> informācij</a:t>
            </a:r>
            <a:r>
              <a:rPr lang="pl-PL" sz="1200" dirty="0">
                <a:solidFill>
                  <a:srgbClr val="351C75"/>
                </a:solidFill>
                <a:latin typeface="Abadi" panose="020B0604020104020204" pitchFamily="34" charset="0"/>
              </a:rPr>
              <a:t>a</a:t>
            </a:r>
            <a:r>
              <a:rPr lang="lv-LV" sz="1200" dirty="0">
                <a:solidFill>
                  <a:srgbClr val="351C75"/>
                </a:solidFill>
                <a:latin typeface="Abadi" panose="020B0604020104020204" pitchFamily="34" charset="0"/>
              </a:rPr>
              <a:t>s atrašanai.</a:t>
            </a:r>
            <a:endParaRPr sz="1200" dirty="0">
              <a:solidFill>
                <a:srgbClr val="351C75"/>
              </a:solidFill>
              <a:latin typeface="Abadi" panose="020B0604020104020204" pitchFamily="34" charset="0"/>
            </a:endParaRPr>
          </a:p>
        </p:txBody>
      </p:sp>
      <p:pic>
        <p:nvPicPr>
          <p:cNvPr id="1028" name="Picture 4" descr="Planšetdatori - Apple, Asus, Samsung u.c. | 220.lv">
            <a:extLst>
              <a:ext uri="{FF2B5EF4-FFF2-40B4-BE49-F238E27FC236}">
                <a16:creationId xmlns:a16="http://schemas.microsoft.com/office/drawing/2014/main" id="{9E445B20-CD6C-4935-B326-FDD010C9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0" y="1364241"/>
            <a:ext cx="1647360" cy="11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2921A5-12B4-4085-8639-D612086ADEDB}"/>
              </a:ext>
            </a:extLst>
          </p:cNvPr>
          <p:cNvSpPr txBox="1"/>
          <p:nvPr/>
        </p:nvSpPr>
        <p:spPr>
          <a:xfrm>
            <a:off x="849002" y="1121631"/>
            <a:ext cx="99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PLANŠETES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37F2-2958-4268-8A49-559713721383}"/>
              </a:ext>
            </a:extLst>
          </p:cNvPr>
          <p:cNvSpPr txBox="1"/>
          <p:nvPr/>
        </p:nvSpPr>
        <p:spPr>
          <a:xfrm>
            <a:off x="426766" y="2563851"/>
            <a:ext cx="1647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" dirty="0">
                <a:solidFill>
                  <a:srgbClr val="351C75"/>
                </a:solidFill>
                <a:latin typeface="Abadi" panose="020B0604020104020204" pitchFamily="34" charset="0"/>
              </a:rPr>
              <a:t>zināšanu aktualizācijai, iepazīstināšanai ar lomām, </a:t>
            </a:r>
            <a:r>
              <a:rPr lang="pl-PL" dirty="0">
                <a:solidFill>
                  <a:srgbClr val="351C75"/>
                </a:solidFill>
                <a:latin typeface="Abadi" panose="020B0604020104020204" pitchFamily="34" charset="0"/>
              </a:rPr>
              <a:t>audio un video instrukcijas -</a:t>
            </a:r>
            <a:r>
              <a:rPr lang="lv-LV" dirty="0">
                <a:solidFill>
                  <a:srgbClr val="351C75"/>
                </a:solidFill>
                <a:latin typeface="Abadi" panose="020B0604020104020204" pitchFamily="34" charset="0"/>
              </a:rPr>
              <a:t> </a:t>
            </a:r>
            <a:r>
              <a:rPr lang="pl-PL" dirty="0">
                <a:solidFill>
                  <a:srgbClr val="351C75"/>
                </a:solidFill>
                <a:latin typeface="Abadi" panose="020B0604020104020204" pitchFamily="34" charset="0"/>
              </a:rPr>
              <a:t>palīdzošs resurss</a:t>
            </a:r>
            <a:r>
              <a:rPr lang="lv-LV" dirty="0">
                <a:solidFill>
                  <a:srgbClr val="351C75"/>
                </a:solidFill>
                <a:latin typeface="Abadi" panose="020B0604020104020204" pitchFamily="34" charset="0"/>
              </a:rPr>
              <a:t> ar interneta pieslēgumu</a:t>
            </a:r>
            <a:endParaRPr lang="pl-PL" dirty="0"/>
          </a:p>
        </p:txBody>
      </p:sp>
      <p:pic>
        <p:nvPicPr>
          <p:cNvPr id="1030" name="Picture 6" descr="Magnētiskās tāfeles cena no 3€ līdz 29€ - KurPirkt.lv">
            <a:extLst>
              <a:ext uri="{FF2B5EF4-FFF2-40B4-BE49-F238E27FC236}">
                <a16:creationId xmlns:a16="http://schemas.microsoft.com/office/drawing/2014/main" id="{1FF61751-6C27-4C1A-9784-61D9310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16" y="1366745"/>
            <a:ext cx="1795459" cy="11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806CEF-329E-4DB1-A3E5-4E829173B3C5}"/>
              </a:ext>
            </a:extLst>
          </p:cNvPr>
          <p:cNvSpPr txBox="1"/>
          <p:nvPr/>
        </p:nvSpPr>
        <p:spPr>
          <a:xfrm>
            <a:off x="2544097" y="1121630"/>
            <a:ext cx="2004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MAGNĒTISKĀS TĀFELES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CDC31-1E98-4BAD-BF4C-E10A83443350}"/>
              </a:ext>
            </a:extLst>
          </p:cNvPr>
          <p:cNvSpPr/>
          <p:nvPr/>
        </p:nvSpPr>
        <p:spPr>
          <a:xfrm>
            <a:off x="2648720" y="2563851"/>
            <a:ext cx="17954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" dirty="0">
                <a:solidFill>
                  <a:srgbClr val="351C75"/>
                </a:solidFill>
                <a:latin typeface="Abadi" panose="020B0604020104020204" pitchFamily="34" charset="0"/>
              </a:rPr>
              <a:t>aprīkotas ar </a:t>
            </a:r>
            <a:r>
              <a:rPr lang="lv" b="1" dirty="0">
                <a:solidFill>
                  <a:srgbClr val="351C75"/>
                </a:solidFill>
                <a:latin typeface="Abadi" panose="020B0604020104020204" pitchFamily="34" charset="0"/>
              </a:rPr>
              <a:t>lomu kartītēm</a:t>
            </a:r>
            <a:r>
              <a:rPr lang="lv" dirty="0">
                <a:solidFill>
                  <a:srgbClr val="351C75"/>
                </a:solidFill>
                <a:latin typeface="Abadi" panose="020B0604020104020204" pitchFamily="34" charset="0"/>
              </a:rPr>
              <a:t>, lomu risināmajām problēmām, resursu uzskaitījumu, vietu, kur grupai stratēģiski plānot darbības, paredzēt laika limitu, pierakstīt piezīmes, atziņas</a:t>
            </a:r>
            <a:endParaRPr lang="pl-PL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C5D0153-AD4F-4ADD-867B-2F9647CC0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594" y="1375724"/>
            <a:ext cx="1474366" cy="2049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2553A9-A45A-424A-94EB-B04BED2A2067}"/>
              </a:ext>
            </a:extLst>
          </p:cNvPr>
          <p:cNvSpPr/>
          <p:nvPr/>
        </p:nvSpPr>
        <p:spPr>
          <a:xfrm>
            <a:off x="4699823" y="3425625"/>
            <a:ext cx="1795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351C75"/>
              </a:buClr>
              <a:buSzPts val="1900"/>
            </a:pPr>
            <a:r>
              <a:rPr lang="pl-PL" dirty="0">
                <a:solidFill>
                  <a:srgbClr val="351C75"/>
                </a:solidFill>
                <a:latin typeface="Abadi" panose="020B0604020104020204" pitchFamily="34" charset="0"/>
              </a:rPr>
              <a:t>paštestam, vērtēšanas kritēriju izstrādei, pašvērtēšanai, plastikāta darbalapas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3050E-E7CE-4388-A221-6327FA4A28DB}"/>
              </a:ext>
            </a:extLst>
          </p:cNvPr>
          <p:cNvSpPr txBox="1"/>
          <p:nvPr/>
        </p:nvSpPr>
        <p:spPr>
          <a:xfrm>
            <a:off x="4651390" y="1125909"/>
            <a:ext cx="1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DALĪBNIEKA KARTĪTE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Mobilie telefoni - Viedtālruņi | Bite.lv">
            <a:extLst>
              <a:ext uri="{FF2B5EF4-FFF2-40B4-BE49-F238E27FC236}">
                <a16:creationId xmlns:a16="http://schemas.microsoft.com/office/drawing/2014/main" id="{0A7B472B-D4C1-4EB5-8AA4-46F4A79C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75" y="1364241"/>
            <a:ext cx="2055340" cy="20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6BE67B-C5F7-4C82-A1F9-AE3D291400E3}"/>
              </a:ext>
            </a:extLst>
          </p:cNvPr>
          <p:cNvSpPr txBox="1"/>
          <p:nvPr/>
        </p:nvSpPr>
        <p:spPr>
          <a:xfrm>
            <a:off x="6765078" y="1141660"/>
            <a:ext cx="1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MOBILAIS TELEFONS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6714AEC8-3C9D-4E3E-BA88-B275D2E0D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299" y="118835"/>
            <a:ext cx="3796076" cy="490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C3B5D-F269-4420-A465-0BEFFC15AD56}"/>
              </a:ext>
            </a:extLst>
          </p:cNvPr>
          <p:cNvSpPr txBox="1"/>
          <p:nvPr/>
        </p:nvSpPr>
        <p:spPr>
          <a:xfrm>
            <a:off x="555529" y="142311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rgbClr val="6D3A1F"/>
                </a:solidFill>
                <a:latin typeface="Abadi" panose="020B0604020104020204" pitchFamily="34" charset="0"/>
              </a:rPr>
              <a:t>Lomu kartīšu, darblapu piemēri</a:t>
            </a:r>
            <a:endParaRPr lang="pl-PL" sz="2400" b="1" dirty="0">
              <a:solidFill>
                <a:srgbClr val="6D3A1F"/>
              </a:solidFill>
              <a:latin typeface="Abadi" panose="020B0604020104020204" pitchFamily="34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626569A-A61D-4BEE-B1CF-B47DED26A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65" y="667189"/>
            <a:ext cx="2392673" cy="1443776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F8C191F-1A13-41B1-8D9B-677CF56E2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67" y="667189"/>
            <a:ext cx="2445767" cy="1443776"/>
          </a:xfrm>
          <a:prstGeom prst="rect">
            <a:avLst/>
          </a:prstGeom>
        </p:spPr>
      </p:pic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9B5F15D3-B89B-4F21-A55E-1E8D1CBC2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34" y="2237391"/>
            <a:ext cx="3941861" cy="27872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2642207" y="1526646"/>
            <a:ext cx="44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20" b="1" dirty="0">
                <a:solidFill>
                  <a:srgbClr val="6D3A1F"/>
                </a:solidFill>
              </a:rPr>
              <a:t>Paldies par uzmanību!</a:t>
            </a:r>
            <a:endParaRPr sz="3020" b="1" dirty="0">
              <a:solidFill>
                <a:srgbClr val="6D3A1F"/>
              </a:solidFill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384075" y="2384375"/>
            <a:ext cx="8520600" cy="2412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2100" dirty="0">
                <a:solidFill>
                  <a:srgbClr val="6D3A1F"/>
                </a:solidFill>
              </a:rPr>
              <a:t>Laipni gaidīti Āraišu ezerpils </a:t>
            </a:r>
            <a:r>
              <a:rPr lang="pl-PL" sz="2100" dirty="0">
                <a:solidFill>
                  <a:srgbClr val="6D3A1F"/>
                </a:solidFill>
              </a:rPr>
              <a:t>A</a:t>
            </a:r>
            <a:r>
              <a:rPr lang="lv" sz="2100" dirty="0">
                <a:solidFill>
                  <a:srgbClr val="6D3A1F"/>
                </a:solidFill>
              </a:rPr>
              <a:t>rheoloģiskajā parkā</a:t>
            </a:r>
            <a:endParaRPr sz="2100" dirty="0">
              <a:solidFill>
                <a:srgbClr val="6D3A1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lv" sz="2100" dirty="0">
                <a:solidFill>
                  <a:srgbClr val="6D3A1F"/>
                </a:solidFill>
              </a:rPr>
              <a:t>2022. gada vasaras sezonā!</a:t>
            </a: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200" b="1" dirty="0">
                <a:solidFill>
                  <a:srgbClr val="3E2212"/>
                </a:solidFill>
              </a:rPr>
              <a:t>K</a:t>
            </a:r>
            <a:r>
              <a:rPr lang="lv-LV" sz="1200" b="1" dirty="0">
                <a:solidFill>
                  <a:srgbClr val="3E2212"/>
                </a:solidFill>
              </a:rPr>
              <a:t>ontakti: </a:t>
            </a:r>
            <a:r>
              <a:rPr lang="lv-LV" sz="1200" dirty="0">
                <a:solidFill>
                  <a:srgbClr val="3E221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www.araisi.com</a:t>
            </a:r>
            <a:r>
              <a:rPr lang="lv-LV" sz="1200" dirty="0">
                <a:solidFill>
                  <a:srgbClr val="3E2212"/>
                </a:solidFill>
              </a:rPr>
              <a:t>   m</a:t>
            </a:r>
            <a:r>
              <a:rPr lang="pl-PL" sz="1200" dirty="0">
                <a:solidFill>
                  <a:srgbClr val="3E2212"/>
                </a:solidFill>
              </a:rPr>
              <a:t>u</a:t>
            </a:r>
            <a:r>
              <a:rPr lang="lv-LV" sz="1200" dirty="0">
                <a:solidFill>
                  <a:srgbClr val="3E2212"/>
                </a:solidFill>
              </a:rPr>
              <a:t>zejpedagoģe – Sanda Salmiņa t. 25669935</a:t>
            </a:r>
            <a:br>
              <a:rPr lang="lv-LV" sz="1200" dirty="0">
                <a:solidFill>
                  <a:srgbClr val="3E2212"/>
                </a:solidFill>
              </a:rPr>
            </a:br>
            <a:r>
              <a:rPr lang="lv-LV" sz="1200" dirty="0">
                <a:solidFill>
                  <a:srgbClr val="3E2212"/>
                </a:solidFill>
              </a:rPr>
              <a:t>e-pasts: sanda.salmina@cesunovads.lv ; araisi@cesunovads.lv</a:t>
            </a: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sz="1200" b="1" dirty="0">
                <a:solidFill>
                  <a:srgbClr val="3E2212"/>
                </a:solidFill>
              </a:rPr>
              <a:t>Adrese: </a:t>
            </a:r>
            <a:r>
              <a:rPr lang="lv-LV" sz="1200" dirty="0">
                <a:solidFill>
                  <a:srgbClr val="3E2212"/>
                </a:solidFill>
              </a:rPr>
              <a:t>Āraišu ezerpils Arheoloģiskais parks, Drabeši, Drabešu pag., Cēsu nov</a:t>
            </a:r>
            <a:r>
              <a:rPr lang="lv-LV" sz="1200" dirty="0">
                <a:solidFill>
                  <a:srgbClr val="6D3A1F"/>
                </a:solidFill>
              </a:rPr>
              <a:t>.</a:t>
            </a:r>
            <a:endParaRPr sz="1200" dirty="0">
              <a:solidFill>
                <a:srgbClr val="6D3A1F"/>
              </a:solidFill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8904675" y="4743300"/>
            <a:ext cx="2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000"/>
              <a:t>S</a:t>
            </a:r>
            <a:endParaRPr sz="1000"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7836" y="235165"/>
            <a:ext cx="934850" cy="135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192C9B-CDA2-4D9D-BEE8-976D9A35E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3" y="87861"/>
            <a:ext cx="885780" cy="941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359</Words>
  <Application>Microsoft Office PowerPoint</Application>
  <PresentationFormat>On-screen Show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Abadi</vt:lpstr>
      <vt:lpstr>Arial</vt:lpstr>
      <vt:lpstr>Calibri</vt:lpstr>
      <vt:lpstr>Simple Light</vt:lpstr>
      <vt:lpstr>“Piedzīvo  akmens laikmetu!”</vt:lpstr>
      <vt:lpstr>  Saturs</vt:lpstr>
      <vt:lpstr>Mērķis, mērķauditorija, mācību metodes</vt:lpstr>
      <vt:lpstr>  Iegūstamās zināšanas,  prasmes, kompetences</vt:lpstr>
      <vt:lpstr>Galvenās aktivitātes</vt:lpstr>
      <vt:lpstr>Digitālie rīki, resursi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Adaptīvās mācīšanās plāns “Izdzīvo akmens laikmeta neolītā”</dc:title>
  <cp:lastModifiedBy>Solvita Lodiņa</cp:lastModifiedBy>
  <cp:revision>21</cp:revision>
  <dcterms:modified xsi:type="dcterms:W3CDTF">2022-03-20T14:18:38Z</dcterms:modified>
</cp:coreProperties>
</file>