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1" r:id="rId2"/>
    <p:sldId id="272" r:id="rId3"/>
    <p:sldId id="278" r:id="rId4"/>
    <p:sldId id="273" r:id="rId5"/>
    <p:sldId id="279" r:id="rId6"/>
    <p:sldId id="274" r:id="rId7"/>
    <p:sldId id="280" r:id="rId8"/>
    <p:sldId id="264" r:id="rId9"/>
    <p:sldId id="275" r:id="rId10"/>
    <p:sldId id="276" r:id="rId11"/>
    <p:sldId id="281" r:id="rId12"/>
  </p:sldIdLst>
  <p:sldSz cx="1079976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4000"/>
    <a:srgbClr val="9AC87A"/>
    <a:srgbClr val="649B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ila, režģa tabu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52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B59AC-925A-4BF5-9F3F-9FE520F51ABA}" type="datetimeFigureOut">
              <a:rPr lang="lv-LV" smtClean="0"/>
              <a:t>27.02.2022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32D71-86FF-4D56-ACD4-8E010328C88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7735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32D71-86FF-4D56-ACD4-8E010328C880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44194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178222"/>
            <a:ext cx="9179799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781306"/>
            <a:ext cx="8099822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27.02.2022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9906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27.02.2022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0668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383297"/>
            <a:ext cx="2328699" cy="6101085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83297"/>
            <a:ext cx="6851100" cy="6101085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27.02.2022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8086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27.02.2022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3900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94831"/>
            <a:ext cx="931479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817876"/>
            <a:ext cx="931479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27.02.2022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1810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916484"/>
            <a:ext cx="4589899" cy="456789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916484"/>
            <a:ext cx="4589899" cy="456789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27.02.2022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134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83299"/>
            <a:ext cx="9314796" cy="1391534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1764832"/>
            <a:ext cx="4568805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2629749"/>
            <a:ext cx="4568805" cy="3867965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764832"/>
            <a:ext cx="459130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629749"/>
            <a:ext cx="4591306" cy="3867965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27.02.2022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9201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27.02.2022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23529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27.02.2022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980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79954"/>
            <a:ext cx="348320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036570"/>
            <a:ext cx="5467380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159794"/>
            <a:ext cx="348320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27.02.2022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75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79954"/>
            <a:ext cx="348320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36570"/>
            <a:ext cx="5467380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159794"/>
            <a:ext cx="348320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27.02.2022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9411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83299"/>
            <a:ext cx="931479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916484"/>
            <a:ext cx="931479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672698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899A3-68AB-4E01-BE66-52BB2E376EA9}" type="datetimeFigureOut">
              <a:rPr lang="lv-LV" smtClean="0"/>
              <a:t>27.02.2022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672698"/>
            <a:ext cx="364492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672698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6141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7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32.jpeg"/><Relationship Id="rId21" Type="http://schemas.openxmlformats.org/officeDocument/2006/relationships/image" Target="../media/image47.png"/><Relationship Id="rId7" Type="http://schemas.openxmlformats.org/officeDocument/2006/relationships/image" Target="../media/image36.png"/><Relationship Id="rId12" Type="http://schemas.openxmlformats.org/officeDocument/2006/relationships/image" Target="../media/image16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31.jpe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15.png"/><Relationship Id="rId24" Type="http://schemas.openxmlformats.org/officeDocument/2006/relationships/image" Target="../media/image50.png"/><Relationship Id="rId5" Type="http://schemas.openxmlformats.org/officeDocument/2006/relationships/image" Target="../media/image34.jpe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microsoft.com/office/2007/relationships/hdphoto" Target="../media/hdphoto4.wdp"/><Relationship Id="rId3" Type="http://schemas.openxmlformats.org/officeDocument/2006/relationships/image" Target="../media/image55.png"/><Relationship Id="rId21" Type="http://schemas.openxmlformats.org/officeDocument/2006/relationships/image" Target="../media/image68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" Type="http://schemas.openxmlformats.org/officeDocument/2006/relationships/image" Target="../media/image54.pn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10" Type="http://schemas.openxmlformats.org/officeDocument/2006/relationships/image" Target="../media/image61.png"/><Relationship Id="rId19" Type="http://schemas.openxmlformats.org/officeDocument/2006/relationships/image" Target="../media/image67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sSdFcauSlo?feature=oembed" TargetMode="Externa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7.png"/><Relationship Id="rId18" Type="http://schemas.openxmlformats.org/officeDocument/2006/relationships/image" Target="../media/image44.png"/><Relationship Id="rId3" Type="http://schemas.openxmlformats.org/officeDocument/2006/relationships/image" Target="../media/image32.jpeg"/><Relationship Id="rId21" Type="http://schemas.openxmlformats.org/officeDocument/2006/relationships/image" Target="../media/image47.png"/><Relationship Id="rId7" Type="http://schemas.openxmlformats.org/officeDocument/2006/relationships/image" Target="../media/image36.png"/><Relationship Id="rId12" Type="http://schemas.openxmlformats.org/officeDocument/2006/relationships/image" Target="../media/image16.png"/><Relationship Id="rId17" Type="http://schemas.openxmlformats.org/officeDocument/2006/relationships/image" Target="../media/image43.png"/><Relationship Id="rId2" Type="http://schemas.openxmlformats.org/officeDocument/2006/relationships/image" Target="../media/image31.jpe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15.png"/><Relationship Id="rId24" Type="http://schemas.openxmlformats.org/officeDocument/2006/relationships/image" Target="../media/image50.png"/><Relationship Id="rId5" Type="http://schemas.openxmlformats.org/officeDocument/2006/relationships/image" Target="../media/image34.jpe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4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13EB3-DCDE-4A39-BE35-B1BBC649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947" y="677026"/>
            <a:ext cx="3306049" cy="1787706"/>
          </a:xfrm>
          <a:custGeom>
            <a:avLst/>
            <a:gdLst>
              <a:gd name="connsiteX0" fmla="*/ 0 w 3306049"/>
              <a:gd name="connsiteY0" fmla="*/ 0 h 1787706"/>
              <a:gd name="connsiteX1" fmla="*/ 3306049 w 3306049"/>
              <a:gd name="connsiteY1" fmla="*/ 0 h 1787706"/>
              <a:gd name="connsiteX2" fmla="*/ 3306049 w 3306049"/>
              <a:gd name="connsiteY2" fmla="*/ 1787706 h 1787706"/>
              <a:gd name="connsiteX3" fmla="*/ 0 w 3306049"/>
              <a:gd name="connsiteY3" fmla="*/ 1787706 h 1787706"/>
              <a:gd name="connsiteX4" fmla="*/ 0 w 3306049"/>
              <a:gd name="connsiteY4" fmla="*/ 0 h 17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049" h="1787706" fill="none" extrusionOk="0">
                <a:moveTo>
                  <a:pt x="0" y="0"/>
                </a:moveTo>
                <a:cubicBezTo>
                  <a:pt x="1012059" y="-160373"/>
                  <a:pt x="2066017" y="160217"/>
                  <a:pt x="3306049" y="0"/>
                </a:cubicBezTo>
                <a:cubicBezTo>
                  <a:pt x="3195574" y="402150"/>
                  <a:pt x="3177402" y="1350306"/>
                  <a:pt x="3306049" y="1787706"/>
                </a:cubicBezTo>
                <a:cubicBezTo>
                  <a:pt x="2970195" y="1843068"/>
                  <a:pt x="1022635" y="1775115"/>
                  <a:pt x="0" y="1787706"/>
                </a:cubicBezTo>
                <a:cubicBezTo>
                  <a:pt x="16911" y="1034854"/>
                  <a:pt x="-39582" y="348207"/>
                  <a:pt x="0" y="0"/>
                </a:cubicBezTo>
                <a:close/>
              </a:path>
              <a:path w="3306049" h="1787706" stroke="0" extrusionOk="0">
                <a:moveTo>
                  <a:pt x="0" y="0"/>
                </a:moveTo>
                <a:cubicBezTo>
                  <a:pt x="358294" y="132596"/>
                  <a:pt x="1846588" y="-39155"/>
                  <a:pt x="3306049" y="0"/>
                </a:cubicBezTo>
                <a:cubicBezTo>
                  <a:pt x="3304077" y="676454"/>
                  <a:pt x="3460736" y="1183506"/>
                  <a:pt x="3306049" y="1787706"/>
                </a:cubicBezTo>
                <a:cubicBezTo>
                  <a:pt x="1718878" y="1698216"/>
                  <a:pt x="1558257" y="1916217"/>
                  <a:pt x="0" y="1787706"/>
                </a:cubicBezTo>
                <a:cubicBezTo>
                  <a:pt x="88064" y="983774"/>
                  <a:pt x="-60655" y="87828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3653841822"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>
            <a:normAutofit/>
          </a:bodyPr>
          <a:lstStyle/>
          <a:p>
            <a:r>
              <a:rPr lang="lv-LV" sz="3900" b="1" dirty="0"/>
              <a:t>Neolīta perioda keramika</a:t>
            </a:r>
            <a:endParaRPr lang="pl-PL" sz="3900" b="1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675907" cy="71993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37" y="460363"/>
            <a:ext cx="5943930" cy="6300774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767" y="682364"/>
            <a:ext cx="2982706" cy="34285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glass, black, container, dark&#10;&#10;Description automatically generated">
            <a:extLst>
              <a:ext uri="{FF2B5EF4-FFF2-40B4-BE49-F238E27FC236}">
                <a16:creationId xmlns:a16="http://schemas.microsoft.com/office/drawing/2014/main" id="{777C8679-5336-4D45-8676-79C75EFC3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81" y="1087243"/>
            <a:ext cx="2697015" cy="261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709" y="682364"/>
            <a:ext cx="2449929" cy="22430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5CAD1E-7F11-47FA-B048-BC5A2D6E2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85" y="971594"/>
            <a:ext cx="2156354" cy="1662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767" y="4291679"/>
            <a:ext cx="2982706" cy="22306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702AA7-E83E-4A1C-9B6B-5D15A9808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81" y="4877731"/>
            <a:ext cx="2697015" cy="1079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709" y="3093721"/>
            <a:ext cx="2449929" cy="34285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858B18-6C8A-4E63-8224-83A9CD6D7F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r="11371" b="-3"/>
          <a:stretch/>
        </p:blipFill>
        <p:spPr>
          <a:xfrm>
            <a:off x="3829785" y="3287971"/>
            <a:ext cx="2156354" cy="3028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E001E-A098-4F31-B7B6-34CD42B64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0937" y="2754022"/>
            <a:ext cx="3802721" cy="3768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1700" dirty="0"/>
              <a:t>IK Māravoti CFLA Digitālo mācību līdzekļu ESF projekts Nr. 8.3.1.2/19/A/009   "Vēstures pētniecība arheologu metodēm."</a:t>
            </a:r>
          </a:p>
          <a:p>
            <a:pPr marL="0" indent="0">
              <a:buNone/>
            </a:pPr>
            <a:r>
              <a:rPr lang="lv-LV" sz="1700" dirty="0"/>
              <a:t>Darblapu saturs, foto -  Mg. art., hist., LNVM pētniece, podniece  Baiba Dumpe,</a:t>
            </a:r>
          </a:p>
          <a:p>
            <a:pPr marL="0" indent="0">
              <a:buNone/>
            </a:pPr>
            <a:r>
              <a:rPr lang="lv-LV" sz="1700" dirty="0"/>
              <a:t>S.Lodiņas dizains.</a:t>
            </a:r>
          </a:p>
          <a:p>
            <a:pPr marL="0" indent="0">
              <a:buNone/>
            </a:pPr>
            <a:r>
              <a:rPr lang="lv-LV" sz="1700" dirty="0"/>
              <a:t>2021.</a:t>
            </a:r>
            <a:endParaRPr lang="pl-PL" sz="1700" dirty="0"/>
          </a:p>
        </p:txBody>
      </p:sp>
    </p:spTree>
    <p:extLst>
      <p:ext uri="{BB962C8B-B14F-4D97-AF65-F5344CB8AC3E}">
        <p14:creationId xmlns:p14="http://schemas.microsoft.com/office/powerpoint/2010/main" val="479933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DACCCF-028A-4AB6-8CEC-1DADB6599242}"/>
              </a:ext>
            </a:extLst>
          </p:cNvPr>
          <p:cNvSpPr/>
          <p:nvPr/>
        </p:nvSpPr>
        <p:spPr>
          <a:xfrm>
            <a:off x="63513" y="4158834"/>
            <a:ext cx="10672735" cy="2723914"/>
          </a:xfrm>
          <a:custGeom>
            <a:avLst/>
            <a:gdLst>
              <a:gd name="connsiteX0" fmla="*/ 0 w 10672735"/>
              <a:gd name="connsiteY0" fmla="*/ 453995 h 2723914"/>
              <a:gd name="connsiteX1" fmla="*/ 453995 w 10672735"/>
              <a:gd name="connsiteY1" fmla="*/ 0 h 2723914"/>
              <a:gd name="connsiteX2" fmla="*/ 10218740 w 10672735"/>
              <a:gd name="connsiteY2" fmla="*/ 0 h 2723914"/>
              <a:gd name="connsiteX3" fmla="*/ 10672735 w 10672735"/>
              <a:gd name="connsiteY3" fmla="*/ 453995 h 2723914"/>
              <a:gd name="connsiteX4" fmla="*/ 10672735 w 10672735"/>
              <a:gd name="connsiteY4" fmla="*/ 2269919 h 2723914"/>
              <a:gd name="connsiteX5" fmla="*/ 10218740 w 10672735"/>
              <a:gd name="connsiteY5" fmla="*/ 2723914 h 2723914"/>
              <a:gd name="connsiteX6" fmla="*/ 453995 w 10672735"/>
              <a:gd name="connsiteY6" fmla="*/ 2723914 h 2723914"/>
              <a:gd name="connsiteX7" fmla="*/ 0 w 10672735"/>
              <a:gd name="connsiteY7" fmla="*/ 2269919 h 2723914"/>
              <a:gd name="connsiteX8" fmla="*/ 0 w 10672735"/>
              <a:gd name="connsiteY8" fmla="*/ 453995 h 272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72735" h="2723914" fill="none" extrusionOk="0">
                <a:moveTo>
                  <a:pt x="0" y="453995"/>
                </a:moveTo>
                <a:cubicBezTo>
                  <a:pt x="9565" y="201093"/>
                  <a:pt x="167949" y="11115"/>
                  <a:pt x="453995" y="0"/>
                </a:cubicBezTo>
                <a:cubicBezTo>
                  <a:pt x="2899366" y="-169569"/>
                  <a:pt x="7497440" y="44334"/>
                  <a:pt x="10218740" y="0"/>
                </a:cubicBezTo>
                <a:cubicBezTo>
                  <a:pt x="10471774" y="15526"/>
                  <a:pt x="10634797" y="191054"/>
                  <a:pt x="10672735" y="453995"/>
                </a:cubicBezTo>
                <a:cubicBezTo>
                  <a:pt x="10667181" y="1098962"/>
                  <a:pt x="10619735" y="1811687"/>
                  <a:pt x="10672735" y="2269919"/>
                </a:cubicBezTo>
                <a:cubicBezTo>
                  <a:pt x="10698873" y="2504254"/>
                  <a:pt x="10465180" y="2762923"/>
                  <a:pt x="10218740" y="2723914"/>
                </a:cubicBezTo>
                <a:cubicBezTo>
                  <a:pt x="9082487" y="2744261"/>
                  <a:pt x="2898462" y="2807116"/>
                  <a:pt x="453995" y="2723914"/>
                </a:cubicBezTo>
                <a:cubicBezTo>
                  <a:pt x="185937" y="2724579"/>
                  <a:pt x="6646" y="2523193"/>
                  <a:pt x="0" y="2269919"/>
                </a:cubicBezTo>
                <a:cubicBezTo>
                  <a:pt x="-28111" y="1974076"/>
                  <a:pt x="19478" y="879071"/>
                  <a:pt x="0" y="453995"/>
                </a:cubicBezTo>
                <a:close/>
              </a:path>
              <a:path w="10672735" h="2723914" stroke="0" extrusionOk="0">
                <a:moveTo>
                  <a:pt x="0" y="453995"/>
                </a:moveTo>
                <a:cubicBezTo>
                  <a:pt x="21984" y="216100"/>
                  <a:pt x="203357" y="-9211"/>
                  <a:pt x="453995" y="0"/>
                </a:cubicBezTo>
                <a:cubicBezTo>
                  <a:pt x="3935421" y="85387"/>
                  <a:pt x="9016640" y="57720"/>
                  <a:pt x="10218740" y="0"/>
                </a:cubicBezTo>
                <a:cubicBezTo>
                  <a:pt x="10424649" y="-2488"/>
                  <a:pt x="10643939" y="224297"/>
                  <a:pt x="10672735" y="453995"/>
                </a:cubicBezTo>
                <a:cubicBezTo>
                  <a:pt x="10776875" y="1126225"/>
                  <a:pt x="10740976" y="1565262"/>
                  <a:pt x="10672735" y="2269919"/>
                </a:cubicBezTo>
                <a:cubicBezTo>
                  <a:pt x="10651256" y="2560756"/>
                  <a:pt x="10493947" y="2690911"/>
                  <a:pt x="10218740" y="2723914"/>
                </a:cubicBezTo>
                <a:cubicBezTo>
                  <a:pt x="8996322" y="2825297"/>
                  <a:pt x="2020326" y="2825436"/>
                  <a:pt x="453995" y="2723914"/>
                </a:cubicBezTo>
                <a:cubicBezTo>
                  <a:pt x="204728" y="2718806"/>
                  <a:pt x="19500" y="2527612"/>
                  <a:pt x="0" y="2269919"/>
                </a:cubicBezTo>
                <a:cubicBezTo>
                  <a:pt x="76380" y="1827548"/>
                  <a:pt x="-133218" y="710857"/>
                  <a:pt x="0" y="453995"/>
                </a:cubicBezTo>
                <a:close/>
              </a:path>
            </a:pathLst>
          </a:custGeom>
          <a:solidFill>
            <a:schemeClr val="accent4">
              <a:lumMod val="75000"/>
              <a:alpha val="93000"/>
            </a:schemeClr>
          </a:solidFill>
          <a:ln w="19050">
            <a:solidFill>
              <a:schemeClr val="accent4">
                <a:lumMod val="50000"/>
              </a:schemeClr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9995669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aisnstūris 3">
            <a:extLst>
              <a:ext uri="{FF2B5EF4-FFF2-40B4-BE49-F238E27FC236}">
                <a16:creationId xmlns:a16="http://schemas.microsoft.com/office/drawing/2014/main" id="{99713202-7729-44C3-BEEB-E80AA02D9E65}"/>
              </a:ext>
            </a:extLst>
          </p:cNvPr>
          <p:cNvSpPr/>
          <p:nvPr/>
        </p:nvSpPr>
        <p:spPr>
          <a:xfrm>
            <a:off x="2328559" y="1297585"/>
            <a:ext cx="4126796" cy="2505136"/>
          </a:xfrm>
          <a:custGeom>
            <a:avLst/>
            <a:gdLst>
              <a:gd name="connsiteX0" fmla="*/ 0 w 4126796"/>
              <a:gd name="connsiteY0" fmla="*/ 0 h 2505136"/>
              <a:gd name="connsiteX1" fmla="*/ 770335 w 4126796"/>
              <a:gd name="connsiteY1" fmla="*/ 0 h 2505136"/>
              <a:gd name="connsiteX2" fmla="*/ 1499403 w 4126796"/>
              <a:gd name="connsiteY2" fmla="*/ 0 h 2505136"/>
              <a:gd name="connsiteX3" fmla="*/ 2228470 w 4126796"/>
              <a:gd name="connsiteY3" fmla="*/ 0 h 2505136"/>
              <a:gd name="connsiteX4" fmla="*/ 2916269 w 4126796"/>
              <a:gd name="connsiteY4" fmla="*/ 0 h 2505136"/>
              <a:gd name="connsiteX5" fmla="*/ 3521533 w 4126796"/>
              <a:gd name="connsiteY5" fmla="*/ 0 h 2505136"/>
              <a:gd name="connsiteX6" fmla="*/ 4126796 w 4126796"/>
              <a:gd name="connsiteY6" fmla="*/ 0 h 2505136"/>
              <a:gd name="connsiteX7" fmla="*/ 4126796 w 4126796"/>
              <a:gd name="connsiteY7" fmla="*/ 551130 h 2505136"/>
              <a:gd name="connsiteX8" fmla="*/ 4126796 w 4126796"/>
              <a:gd name="connsiteY8" fmla="*/ 1202465 h 2505136"/>
              <a:gd name="connsiteX9" fmla="*/ 4126796 w 4126796"/>
              <a:gd name="connsiteY9" fmla="*/ 1853801 h 2505136"/>
              <a:gd name="connsiteX10" fmla="*/ 4126796 w 4126796"/>
              <a:gd name="connsiteY10" fmla="*/ 2505136 h 2505136"/>
              <a:gd name="connsiteX11" fmla="*/ 3480265 w 4126796"/>
              <a:gd name="connsiteY11" fmla="*/ 2505136 h 2505136"/>
              <a:gd name="connsiteX12" fmla="*/ 2875001 w 4126796"/>
              <a:gd name="connsiteY12" fmla="*/ 2505136 h 2505136"/>
              <a:gd name="connsiteX13" fmla="*/ 2311006 w 4126796"/>
              <a:gd name="connsiteY13" fmla="*/ 2505136 h 2505136"/>
              <a:gd name="connsiteX14" fmla="*/ 1540671 w 4126796"/>
              <a:gd name="connsiteY14" fmla="*/ 2505136 h 2505136"/>
              <a:gd name="connsiteX15" fmla="*/ 894139 w 4126796"/>
              <a:gd name="connsiteY15" fmla="*/ 2505136 h 2505136"/>
              <a:gd name="connsiteX16" fmla="*/ 0 w 4126796"/>
              <a:gd name="connsiteY16" fmla="*/ 2505136 h 2505136"/>
              <a:gd name="connsiteX17" fmla="*/ 0 w 4126796"/>
              <a:gd name="connsiteY17" fmla="*/ 1954006 h 2505136"/>
              <a:gd name="connsiteX18" fmla="*/ 0 w 4126796"/>
              <a:gd name="connsiteY18" fmla="*/ 1302671 h 2505136"/>
              <a:gd name="connsiteX19" fmla="*/ 0 w 4126796"/>
              <a:gd name="connsiteY19" fmla="*/ 676387 h 2505136"/>
              <a:gd name="connsiteX20" fmla="*/ 0 w 4126796"/>
              <a:gd name="connsiteY20" fmla="*/ 0 h 250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26796" h="2505136" fill="none" extrusionOk="0">
                <a:moveTo>
                  <a:pt x="0" y="0"/>
                </a:moveTo>
                <a:cubicBezTo>
                  <a:pt x="220378" y="-10330"/>
                  <a:pt x="613357" y="-28157"/>
                  <a:pt x="770335" y="0"/>
                </a:cubicBezTo>
                <a:cubicBezTo>
                  <a:pt x="927314" y="28157"/>
                  <a:pt x="1161078" y="-11375"/>
                  <a:pt x="1499403" y="0"/>
                </a:cubicBezTo>
                <a:cubicBezTo>
                  <a:pt x="1837728" y="11375"/>
                  <a:pt x="2016010" y="57"/>
                  <a:pt x="2228470" y="0"/>
                </a:cubicBezTo>
                <a:cubicBezTo>
                  <a:pt x="2440930" y="-57"/>
                  <a:pt x="2616435" y="15765"/>
                  <a:pt x="2916269" y="0"/>
                </a:cubicBezTo>
                <a:cubicBezTo>
                  <a:pt x="3216103" y="-15765"/>
                  <a:pt x="3326345" y="21182"/>
                  <a:pt x="3521533" y="0"/>
                </a:cubicBezTo>
                <a:cubicBezTo>
                  <a:pt x="3716721" y="-21182"/>
                  <a:pt x="3965493" y="-25875"/>
                  <a:pt x="4126796" y="0"/>
                </a:cubicBezTo>
                <a:cubicBezTo>
                  <a:pt x="4119557" y="142934"/>
                  <a:pt x="4129494" y="354693"/>
                  <a:pt x="4126796" y="551130"/>
                </a:cubicBezTo>
                <a:cubicBezTo>
                  <a:pt x="4124099" y="747567"/>
                  <a:pt x="4140176" y="1029728"/>
                  <a:pt x="4126796" y="1202465"/>
                </a:cubicBezTo>
                <a:cubicBezTo>
                  <a:pt x="4113416" y="1375202"/>
                  <a:pt x="4140378" y="1594659"/>
                  <a:pt x="4126796" y="1853801"/>
                </a:cubicBezTo>
                <a:cubicBezTo>
                  <a:pt x="4113214" y="2112943"/>
                  <a:pt x="4139952" y="2355001"/>
                  <a:pt x="4126796" y="2505136"/>
                </a:cubicBezTo>
                <a:cubicBezTo>
                  <a:pt x="3844829" y="2518430"/>
                  <a:pt x="3639136" y="2501956"/>
                  <a:pt x="3480265" y="2505136"/>
                </a:cubicBezTo>
                <a:cubicBezTo>
                  <a:pt x="3321394" y="2508316"/>
                  <a:pt x="3176332" y="2498135"/>
                  <a:pt x="2875001" y="2505136"/>
                </a:cubicBezTo>
                <a:cubicBezTo>
                  <a:pt x="2573670" y="2512137"/>
                  <a:pt x="2426467" y="2509635"/>
                  <a:pt x="2311006" y="2505136"/>
                </a:cubicBezTo>
                <a:cubicBezTo>
                  <a:pt x="2195545" y="2500637"/>
                  <a:pt x="1813793" y="2489518"/>
                  <a:pt x="1540671" y="2505136"/>
                </a:cubicBezTo>
                <a:cubicBezTo>
                  <a:pt x="1267550" y="2520754"/>
                  <a:pt x="1146966" y="2485176"/>
                  <a:pt x="894139" y="2505136"/>
                </a:cubicBezTo>
                <a:cubicBezTo>
                  <a:pt x="641312" y="2525096"/>
                  <a:pt x="367974" y="2530825"/>
                  <a:pt x="0" y="2505136"/>
                </a:cubicBezTo>
                <a:cubicBezTo>
                  <a:pt x="-8836" y="2294109"/>
                  <a:pt x="-13667" y="2178006"/>
                  <a:pt x="0" y="1954006"/>
                </a:cubicBezTo>
                <a:cubicBezTo>
                  <a:pt x="13667" y="1730006"/>
                  <a:pt x="7600" y="1492125"/>
                  <a:pt x="0" y="1302671"/>
                </a:cubicBezTo>
                <a:cubicBezTo>
                  <a:pt x="-7600" y="1113217"/>
                  <a:pt x="-24161" y="882067"/>
                  <a:pt x="0" y="676387"/>
                </a:cubicBezTo>
                <a:cubicBezTo>
                  <a:pt x="24161" y="470707"/>
                  <a:pt x="-25446" y="178685"/>
                  <a:pt x="0" y="0"/>
                </a:cubicBezTo>
                <a:close/>
              </a:path>
              <a:path w="4126796" h="2505136" stroke="0" extrusionOk="0">
                <a:moveTo>
                  <a:pt x="0" y="0"/>
                </a:moveTo>
                <a:cubicBezTo>
                  <a:pt x="139121" y="23030"/>
                  <a:pt x="347114" y="31040"/>
                  <a:pt x="646531" y="0"/>
                </a:cubicBezTo>
                <a:cubicBezTo>
                  <a:pt x="945948" y="-31040"/>
                  <a:pt x="1080494" y="29390"/>
                  <a:pt x="1293063" y="0"/>
                </a:cubicBezTo>
                <a:cubicBezTo>
                  <a:pt x="1505632" y="-29390"/>
                  <a:pt x="1717219" y="-21409"/>
                  <a:pt x="2022130" y="0"/>
                </a:cubicBezTo>
                <a:cubicBezTo>
                  <a:pt x="2327041" y="21409"/>
                  <a:pt x="2408628" y="9702"/>
                  <a:pt x="2586125" y="0"/>
                </a:cubicBezTo>
                <a:cubicBezTo>
                  <a:pt x="2763622" y="-9702"/>
                  <a:pt x="2953047" y="-32339"/>
                  <a:pt x="3273925" y="0"/>
                </a:cubicBezTo>
                <a:cubicBezTo>
                  <a:pt x="3594803" y="32339"/>
                  <a:pt x="3860240" y="5557"/>
                  <a:pt x="4126796" y="0"/>
                </a:cubicBezTo>
                <a:cubicBezTo>
                  <a:pt x="4150100" y="255228"/>
                  <a:pt x="4107892" y="388583"/>
                  <a:pt x="4126796" y="626284"/>
                </a:cubicBezTo>
                <a:cubicBezTo>
                  <a:pt x="4145700" y="863985"/>
                  <a:pt x="4103843" y="950729"/>
                  <a:pt x="4126796" y="1252568"/>
                </a:cubicBezTo>
                <a:cubicBezTo>
                  <a:pt x="4149749" y="1554407"/>
                  <a:pt x="4113116" y="1630639"/>
                  <a:pt x="4126796" y="1853801"/>
                </a:cubicBezTo>
                <a:cubicBezTo>
                  <a:pt x="4140476" y="2076963"/>
                  <a:pt x="4099029" y="2202465"/>
                  <a:pt x="4126796" y="2505136"/>
                </a:cubicBezTo>
                <a:cubicBezTo>
                  <a:pt x="3988626" y="2521278"/>
                  <a:pt x="3817571" y="2506143"/>
                  <a:pt x="3562801" y="2505136"/>
                </a:cubicBezTo>
                <a:cubicBezTo>
                  <a:pt x="3308031" y="2504129"/>
                  <a:pt x="2998995" y="2529330"/>
                  <a:pt x="2792465" y="2505136"/>
                </a:cubicBezTo>
                <a:cubicBezTo>
                  <a:pt x="2585935" y="2480942"/>
                  <a:pt x="2356309" y="2487966"/>
                  <a:pt x="2187202" y="2505136"/>
                </a:cubicBezTo>
                <a:cubicBezTo>
                  <a:pt x="2018095" y="2522306"/>
                  <a:pt x="1727454" y="2534154"/>
                  <a:pt x="1581938" y="2505136"/>
                </a:cubicBezTo>
                <a:cubicBezTo>
                  <a:pt x="1436422" y="2476118"/>
                  <a:pt x="1238490" y="2494817"/>
                  <a:pt x="935407" y="2505136"/>
                </a:cubicBezTo>
                <a:cubicBezTo>
                  <a:pt x="632324" y="2515455"/>
                  <a:pt x="196824" y="2508971"/>
                  <a:pt x="0" y="2505136"/>
                </a:cubicBezTo>
                <a:cubicBezTo>
                  <a:pt x="-10213" y="2393844"/>
                  <a:pt x="22806" y="2067301"/>
                  <a:pt x="0" y="1954006"/>
                </a:cubicBezTo>
                <a:cubicBezTo>
                  <a:pt x="-22806" y="1840711"/>
                  <a:pt x="-14430" y="1594871"/>
                  <a:pt x="0" y="1302671"/>
                </a:cubicBezTo>
                <a:cubicBezTo>
                  <a:pt x="14430" y="1010472"/>
                  <a:pt x="19322" y="908757"/>
                  <a:pt x="0" y="676387"/>
                </a:cubicBezTo>
                <a:cubicBezTo>
                  <a:pt x="-19322" y="444017"/>
                  <a:pt x="-29161" y="140093"/>
                  <a:pt x="0" y="0"/>
                </a:cubicBezTo>
                <a:close/>
              </a:path>
            </a:pathLst>
          </a:custGeom>
          <a:solidFill>
            <a:schemeClr val="accent4">
              <a:lumMod val="75000"/>
              <a:alpha val="55000"/>
            </a:schemeClr>
          </a:solidFill>
          <a:ln>
            <a:solidFill>
              <a:schemeClr val="accent4">
                <a:lumMod val="50000"/>
              </a:schemeClr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5574322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5" name="Taisnstūris 3">
            <a:extLst>
              <a:ext uri="{FF2B5EF4-FFF2-40B4-BE49-F238E27FC236}">
                <a16:creationId xmlns:a16="http://schemas.microsoft.com/office/drawing/2014/main" id="{462ABAD4-BB37-4140-ADF2-7F5046F4B2D3}"/>
              </a:ext>
            </a:extLst>
          </p:cNvPr>
          <p:cNvSpPr/>
          <p:nvPr/>
        </p:nvSpPr>
        <p:spPr>
          <a:xfrm>
            <a:off x="6547240" y="1297585"/>
            <a:ext cx="4021411" cy="2505136"/>
          </a:xfrm>
          <a:custGeom>
            <a:avLst/>
            <a:gdLst>
              <a:gd name="connsiteX0" fmla="*/ 0 w 4021411"/>
              <a:gd name="connsiteY0" fmla="*/ 0 h 2505136"/>
              <a:gd name="connsiteX1" fmla="*/ 750663 w 4021411"/>
              <a:gd name="connsiteY1" fmla="*/ 0 h 2505136"/>
              <a:gd name="connsiteX2" fmla="*/ 1461113 w 4021411"/>
              <a:gd name="connsiteY2" fmla="*/ 0 h 2505136"/>
              <a:gd name="connsiteX3" fmla="*/ 2171562 w 4021411"/>
              <a:gd name="connsiteY3" fmla="*/ 0 h 2505136"/>
              <a:gd name="connsiteX4" fmla="*/ 2841797 w 4021411"/>
              <a:gd name="connsiteY4" fmla="*/ 0 h 2505136"/>
              <a:gd name="connsiteX5" fmla="*/ 3431604 w 4021411"/>
              <a:gd name="connsiteY5" fmla="*/ 0 h 2505136"/>
              <a:gd name="connsiteX6" fmla="*/ 4021411 w 4021411"/>
              <a:gd name="connsiteY6" fmla="*/ 0 h 2505136"/>
              <a:gd name="connsiteX7" fmla="*/ 4021411 w 4021411"/>
              <a:gd name="connsiteY7" fmla="*/ 551130 h 2505136"/>
              <a:gd name="connsiteX8" fmla="*/ 4021411 w 4021411"/>
              <a:gd name="connsiteY8" fmla="*/ 1202465 h 2505136"/>
              <a:gd name="connsiteX9" fmla="*/ 4021411 w 4021411"/>
              <a:gd name="connsiteY9" fmla="*/ 1853801 h 2505136"/>
              <a:gd name="connsiteX10" fmla="*/ 4021411 w 4021411"/>
              <a:gd name="connsiteY10" fmla="*/ 2505136 h 2505136"/>
              <a:gd name="connsiteX11" fmla="*/ 3391390 w 4021411"/>
              <a:gd name="connsiteY11" fmla="*/ 2505136 h 2505136"/>
              <a:gd name="connsiteX12" fmla="*/ 2801583 w 4021411"/>
              <a:gd name="connsiteY12" fmla="*/ 2505136 h 2505136"/>
              <a:gd name="connsiteX13" fmla="*/ 2251990 w 4021411"/>
              <a:gd name="connsiteY13" fmla="*/ 2505136 h 2505136"/>
              <a:gd name="connsiteX14" fmla="*/ 1501327 w 4021411"/>
              <a:gd name="connsiteY14" fmla="*/ 2505136 h 2505136"/>
              <a:gd name="connsiteX15" fmla="*/ 871306 w 4021411"/>
              <a:gd name="connsiteY15" fmla="*/ 2505136 h 2505136"/>
              <a:gd name="connsiteX16" fmla="*/ 0 w 4021411"/>
              <a:gd name="connsiteY16" fmla="*/ 2505136 h 2505136"/>
              <a:gd name="connsiteX17" fmla="*/ 0 w 4021411"/>
              <a:gd name="connsiteY17" fmla="*/ 1954006 h 2505136"/>
              <a:gd name="connsiteX18" fmla="*/ 0 w 4021411"/>
              <a:gd name="connsiteY18" fmla="*/ 1302671 h 2505136"/>
              <a:gd name="connsiteX19" fmla="*/ 0 w 4021411"/>
              <a:gd name="connsiteY19" fmla="*/ 676387 h 2505136"/>
              <a:gd name="connsiteX20" fmla="*/ 0 w 4021411"/>
              <a:gd name="connsiteY20" fmla="*/ 0 h 250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1411" h="2505136" fill="none" extrusionOk="0">
                <a:moveTo>
                  <a:pt x="0" y="0"/>
                </a:moveTo>
                <a:cubicBezTo>
                  <a:pt x="362215" y="21334"/>
                  <a:pt x="448274" y="32189"/>
                  <a:pt x="750663" y="0"/>
                </a:cubicBezTo>
                <a:cubicBezTo>
                  <a:pt x="1053052" y="-32189"/>
                  <a:pt x="1286337" y="22402"/>
                  <a:pt x="1461113" y="0"/>
                </a:cubicBezTo>
                <a:cubicBezTo>
                  <a:pt x="1635889" y="-22402"/>
                  <a:pt x="1987750" y="12424"/>
                  <a:pt x="2171562" y="0"/>
                </a:cubicBezTo>
                <a:cubicBezTo>
                  <a:pt x="2355374" y="-12424"/>
                  <a:pt x="2606051" y="-28709"/>
                  <a:pt x="2841797" y="0"/>
                </a:cubicBezTo>
                <a:cubicBezTo>
                  <a:pt x="3077544" y="28709"/>
                  <a:pt x="3148448" y="-3793"/>
                  <a:pt x="3431604" y="0"/>
                </a:cubicBezTo>
                <a:cubicBezTo>
                  <a:pt x="3714760" y="3793"/>
                  <a:pt x="3843823" y="-26221"/>
                  <a:pt x="4021411" y="0"/>
                </a:cubicBezTo>
                <a:cubicBezTo>
                  <a:pt x="4014172" y="142934"/>
                  <a:pt x="4024109" y="354693"/>
                  <a:pt x="4021411" y="551130"/>
                </a:cubicBezTo>
                <a:cubicBezTo>
                  <a:pt x="4018714" y="747567"/>
                  <a:pt x="4034791" y="1029728"/>
                  <a:pt x="4021411" y="1202465"/>
                </a:cubicBezTo>
                <a:cubicBezTo>
                  <a:pt x="4008031" y="1375202"/>
                  <a:pt x="4034993" y="1594659"/>
                  <a:pt x="4021411" y="1853801"/>
                </a:cubicBezTo>
                <a:cubicBezTo>
                  <a:pt x="4007829" y="2112943"/>
                  <a:pt x="4034567" y="2355001"/>
                  <a:pt x="4021411" y="2505136"/>
                </a:cubicBezTo>
                <a:cubicBezTo>
                  <a:pt x="3835290" y="2478141"/>
                  <a:pt x="3539231" y="2502638"/>
                  <a:pt x="3391390" y="2505136"/>
                </a:cubicBezTo>
                <a:cubicBezTo>
                  <a:pt x="3243549" y="2507634"/>
                  <a:pt x="2924988" y="2526308"/>
                  <a:pt x="2801583" y="2505136"/>
                </a:cubicBezTo>
                <a:cubicBezTo>
                  <a:pt x="2678178" y="2483964"/>
                  <a:pt x="2408786" y="2496620"/>
                  <a:pt x="2251990" y="2505136"/>
                </a:cubicBezTo>
                <a:cubicBezTo>
                  <a:pt x="2095194" y="2513652"/>
                  <a:pt x="1830699" y="2516399"/>
                  <a:pt x="1501327" y="2505136"/>
                </a:cubicBezTo>
                <a:cubicBezTo>
                  <a:pt x="1171955" y="2493873"/>
                  <a:pt x="1179432" y="2523933"/>
                  <a:pt x="871306" y="2505136"/>
                </a:cubicBezTo>
                <a:cubicBezTo>
                  <a:pt x="563180" y="2486339"/>
                  <a:pt x="336927" y="2536060"/>
                  <a:pt x="0" y="2505136"/>
                </a:cubicBezTo>
                <a:cubicBezTo>
                  <a:pt x="-8836" y="2294109"/>
                  <a:pt x="-13667" y="2178006"/>
                  <a:pt x="0" y="1954006"/>
                </a:cubicBezTo>
                <a:cubicBezTo>
                  <a:pt x="13667" y="1730006"/>
                  <a:pt x="7600" y="1492125"/>
                  <a:pt x="0" y="1302671"/>
                </a:cubicBezTo>
                <a:cubicBezTo>
                  <a:pt x="-7600" y="1113217"/>
                  <a:pt x="-24161" y="882067"/>
                  <a:pt x="0" y="676387"/>
                </a:cubicBezTo>
                <a:cubicBezTo>
                  <a:pt x="24161" y="470707"/>
                  <a:pt x="-25446" y="178685"/>
                  <a:pt x="0" y="0"/>
                </a:cubicBezTo>
                <a:close/>
              </a:path>
              <a:path w="4021411" h="2505136" stroke="0" extrusionOk="0">
                <a:moveTo>
                  <a:pt x="0" y="0"/>
                </a:moveTo>
                <a:cubicBezTo>
                  <a:pt x="225919" y="28232"/>
                  <a:pt x="407039" y="-28070"/>
                  <a:pt x="630021" y="0"/>
                </a:cubicBezTo>
                <a:cubicBezTo>
                  <a:pt x="853003" y="28070"/>
                  <a:pt x="1094900" y="-26528"/>
                  <a:pt x="1260042" y="0"/>
                </a:cubicBezTo>
                <a:cubicBezTo>
                  <a:pt x="1425184" y="26528"/>
                  <a:pt x="1828014" y="-34521"/>
                  <a:pt x="1970491" y="0"/>
                </a:cubicBezTo>
                <a:cubicBezTo>
                  <a:pt x="2112968" y="34521"/>
                  <a:pt x="2341002" y="-13220"/>
                  <a:pt x="2520084" y="0"/>
                </a:cubicBezTo>
                <a:cubicBezTo>
                  <a:pt x="2699166" y="13220"/>
                  <a:pt x="3035221" y="20497"/>
                  <a:pt x="3190319" y="0"/>
                </a:cubicBezTo>
                <a:cubicBezTo>
                  <a:pt x="3345418" y="-20497"/>
                  <a:pt x="3608023" y="-66"/>
                  <a:pt x="4021411" y="0"/>
                </a:cubicBezTo>
                <a:cubicBezTo>
                  <a:pt x="4044715" y="255228"/>
                  <a:pt x="4002507" y="388583"/>
                  <a:pt x="4021411" y="626284"/>
                </a:cubicBezTo>
                <a:cubicBezTo>
                  <a:pt x="4040315" y="863985"/>
                  <a:pt x="3998458" y="950729"/>
                  <a:pt x="4021411" y="1252568"/>
                </a:cubicBezTo>
                <a:cubicBezTo>
                  <a:pt x="4044364" y="1554407"/>
                  <a:pt x="4007731" y="1630639"/>
                  <a:pt x="4021411" y="1853801"/>
                </a:cubicBezTo>
                <a:cubicBezTo>
                  <a:pt x="4035091" y="2076963"/>
                  <a:pt x="3993644" y="2202465"/>
                  <a:pt x="4021411" y="2505136"/>
                </a:cubicBezTo>
                <a:cubicBezTo>
                  <a:pt x="3882641" y="2489504"/>
                  <a:pt x="3659427" y="2519285"/>
                  <a:pt x="3471818" y="2505136"/>
                </a:cubicBezTo>
                <a:cubicBezTo>
                  <a:pt x="3284209" y="2490987"/>
                  <a:pt x="2957495" y="2475711"/>
                  <a:pt x="2721155" y="2505136"/>
                </a:cubicBezTo>
                <a:cubicBezTo>
                  <a:pt x="2484815" y="2534561"/>
                  <a:pt x="2372691" y="2475891"/>
                  <a:pt x="2131348" y="2505136"/>
                </a:cubicBezTo>
                <a:cubicBezTo>
                  <a:pt x="1890005" y="2534381"/>
                  <a:pt x="1816501" y="2502540"/>
                  <a:pt x="1541541" y="2505136"/>
                </a:cubicBezTo>
                <a:cubicBezTo>
                  <a:pt x="1266581" y="2507732"/>
                  <a:pt x="1066332" y="2511072"/>
                  <a:pt x="911520" y="2505136"/>
                </a:cubicBezTo>
                <a:cubicBezTo>
                  <a:pt x="756708" y="2499200"/>
                  <a:pt x="332007" y="2500242"/>
                  <a:pt x="0" y="2505136"/>
                </a:cubicBezTo>
                <a:cubicBezTo>
                  <a:pt x="-10213" y="2393844"/>
                  <a:pt x="22806" y="2067301"/>
                  <a:pt x="0" y="1954006"/>
                </a:cubicBezTo>
                <a:cubicBezTo>
                  <a:pt x="-22806" y="1840711"/>
                  <a:pt x="-14430" y="1594871"/>
                  <a:pt x="0" y="1302671"/>
                </a:cubicBezTo>
                <a:cubicBezTo>
                  <a:pt x="14430" y="1010472"/>
                  <a:pt x="19322" y="908757"/>
                  <a:pt x="0" y="676387"/>
                </a:cubicBezTo>
                <a:cubicBezTo>
                  <a:pt x="-19322" y="444017"/>
                  <a:pt x="-29161" y="140093"/>
                  <a:pt x="0" y="0"/>
                </a:cubicBezTo>
                <a:close/>
              </a:path>
            </a:pathLst>
          </a:custGeom>
          <a:solidFill>
            <a:schemeClr val="accent4">
              <a:lumMod val="75000"/>
              <a:alpha val="84000"/>
            </a:schemeClr>
          </a:solidFill>
          <a:ln>
            <a:solidFill>
              <a:schemeClr val="accent4">
                <a:lumMod val="50000"/>
              </a:schemeClr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5574322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4" name="Taisnstūris 3"/>
          <p:cNvSpPr/>
          <p:nvPr/>
        </p:nvSpPr>
        <p:spPr>
          <a:xfrm>
            <a:off x="231112" y="1275330"/>
            <a:ext cx="1944306" cy="2505136"/>
          </a:xfrm>
          <a:custGeom>
            <a:avLst/>
            <a:gdLst>
              <a:gd name="connsiteX0" fmla="*/ 0 w 1944306"/>
              <a:gd name="connsiteY0" fmla="*/ 0 h 2505136"/>
              <a:gd name="connsiteX1" fmla="*/ 686988 w 1944306"/>
              <a:gd name="connsiteY1" fmla="*/ 0 h 2505136"/>
              <a:gd name="connsiteX2" fmla="*/ 1354533 w 1944306"/>
              <a:gd name="connsiteY2" fmla="*/ 0 h 2505136"/>
              <a:gd name="connsiteX3" fmla="*/ 1944306 w 1944306"/>
              <a:gd name="connsiteY3" fmla="*/ 0 h 2505136"/>
              <a:gd name="connsiteX4" fmla="*/ 1944306 w 1944306"/>
              <a:gd name="connsiteY4" fmla="*/ 551130 h 2505136"/>
              <a:gd name="connsiteX5" fmla="*/ 1944306 w 1944306"/>
              <a:gd name="connsiteY5" fmla="*/ 1127311 h 2505136"/>
              <a:gd name="connsiteX6" fmla="*/ 1944306 w 1944306"/>
              <a:gd name="connsiteY6" fmla="*/ 1678441 h 2505136"/>
              <a:gd name="connsiteX7" fmla="*/ 1944306 w 1944306"/>
              <a:gd name="connsiteY7" fmla="*/ 2505136 h 2505136"/>
              <a:gd name="connsiteX8" fmla="*/ 1296204 w 1944306"/>
              <a:gd name="connsiteY8" fmla="*/ 2505136 h 2505136"/>
              <a:gd name="connsiteX9" fmla="*/ 706431 w 1944306"/>
              <a:gd name="connsiteY9" fmla="*/ 2505136 h 2505136"/>
              <a:gd name="connsiteX10" fmla="*/ 0 w 1944306"/>
              <a:gd name="connsiteY10" fmla="*/ 2505136 h 2505136"/>
              <a:gd name="connsiteX11" fmla="*/ 0 w 1944306"/>
              <a:gd name="connsiteY11" fmla="*/ 1828749 h 2505136"/>
              <a:gd name="connsiteX12" fmla="*/ 0 w 1944306"/>
              <a:gd name="connsiteY12" fmla="*/ 1177414 h 2505136"/>
              <a:gd name="connsiteX13" fmla="*/ 0 w 1944306"/>
              <a:gd name="connsiteY13" fmla="*/ 0 h 250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4306" h="2505136" fill="none" extrusionOk="0">
                <a:moveTo>
                  <a:pt x="0" y="0"/>
                </a:moveTo>
                <a:cubicBezTo>
                  <a:pt x="330823" y="6335"/>
                  <a:pt x="425836" y="311"/>
                  <a:pt x="686988" y="0"/>
                </a:cubicBezTo>
                <a:cubicBezTo>
                  <a:pt x="948140" y="-311"/>
                  <a:pt x="1202692" y="19314"/>
                  <a:pt x="1354533" y="0"/>
                </a:cubicBezTo>
                <a:cubicBezTo>
                  <a:pt x="1506375" y="-19314"/>
                  <a:pt x="1673278" y="13654"/>
                  <a:pt x="1944306" y="0"/>
                </a:cubicBezTo>
                <a:cubicBezTo>
                  <a:pt x="1928271" y="221259"/>
                  <a:pt x="1959322" y="310278"/>
                  <a:pt x="1944306" y="551130"/>
                </a:cubicBezTo>
                <a:cubicBezTo>
                  <a:pt x="1929291" y="791982"/>
                  <a:pt x="1936437" y="944088"/>
                  <a:pt x="1944306" y="1127311"/>
                </a:cubicBezTo>
                <a:cubicBezTo>
                  <a:pt x="1952175" y="1310534"/>
                  <a:pt x="1930785" y="1517977"/>
                  <a:pt x="1944306" y="1678441"/>
                </a:cubicBezTo>
                <a:cubicBezTo>
                  <a:pt x="1957828" y="1838905"/>
                  <a:pt x="1930126" y="2205977"/>
                  <a:pt x="1944306" y="2505136"/>
                </a:cubicBezTo>
                <a:cubicBezTo>
                  <a:pt x="1637004" y="2481952"/>
                  <a:pt x="1554419" y="2486560"/>
                  <a:pt x="1296204" y="2505136"/>
                </a:cubicBezTo>
                <a:cubicBezTo>
                  <a:pt x="1037989" y="2523712"/>
                  <a:pt x="912877" y="2525195"/>
                  <a:pt x="706431" y="2505136"/>
                </a:cubicBezTo>
                <a:cubicBezTo>
                  <a:pt x="499985" y="2485077"/>
                  <a:pt x="143859" y="2520347"/>
                  <a:pt x="0" y="2505136"/>
                </a:cubicBezTo>
                <a:cubicBezTo>
                  <a:pt x="-9245" y="2272592"/>
                  <a:pt x="-17327" y="2116832"/>
                  <a:pt x="0" y="1828749"/>
                </a:cubicBezTo>
                <a:cubicBezTo>
                  <a:pt x="17327" y="1540666"/>
                  <a:pt x="-18125" y="1405036"/>
                  <a:pt x="0" y="1177414"/>
                </a:cubicBezTo>
                <a:cubicBezTo>
                  <a:pt x="18125" y="949792"/>
                  <a:pt x="-44928" y="553795"/>
                  <a:pt x="0" y="0"/>
                </a:cubicBezTo>
                <a:close/>
              </a:path>
              <a:path w="1944306" h="2505136" stroke="0" extrusionOk="0">
                <a:moveTo>
                  <a:pt x="0" y="0"/>
                </a:moveTo>
                <a:cubicBezTo>
                  <a:pt x="170132" y="-27111"/>
                  <a:pt x="461612" y="-3462"/>
                  <a:pt x="628659" y="0"/>
                </a:cubicBezTo>
                <a:cubicBezTo>
                  <a:pt x="795706" y="3462"/>
                  <a:pt x="1095291" y="-28003"/>
                  <a:pt x="1257318" y="0"/>
                </a:cubicBezTo>
                <a:cubicBezTo>
                  <a:pt x="1419345" y="28003"/>
                  <a:pt x="1630862" y="-3593"/>
                  <a:pt x="1944306" y="0"/>
                </a:cubicBezTo>
                <a:cubicBezTo>
                  <a:pt x="1941691" y="262893"/>
                  <a:pt x="1971173" y="295798"/>
                  <a:pt x="1944306" y="551130"/>
                </a:cubicBezTo>
                <a:cubicBezTo>
                  <a:pt x="1917440" y="806462"/>
                  <a:pt x="1936663" y="921396"/>
                  <a:pt x="1944306" y="1127311"/>
                </a:cubicBezTo>
                <a:cubicBezTo>
                  <a:pt x="1951949" y="1333226"/>
                  <a:pt x="1940697" y="1577174"/>
                  <a:pt x="1944306" y="1803698"/>
                </a:cubicBezTo>
                <a:cubicBezTo>
                  <a:pt x="1947915" y="2030222"/>
                  <a:pt x="1929024" y="2299718"/>
                  <a:pt x="1944306" y="2505136"/>
                </a:cubicBezTo>
                <a:cubicBezTo>
                  <a:pt x="1658755" y="2480504"/>
                  <a:pt x="1542977" y="2524709"/>
                  <a:pt x="1296204" y="2505136"/>
                </a:cubicBezTo>
                <a:cubicBezTo>
                  <a:pt x="1049431" y="2485563"/>
                  <a:pt x="872527" y="2504623"/>
                  <a:pt x="686988" y="2505136"/>
                </a:cubicBezTo>
                <a:cubicBezTo>
                  <a:pt x="501449" y="2505649"/>
                  <a:pt x="284708" y="2525913"/>
                  <a:pt x="0" y="2505136"/>
                </a:cubicBezTo>
                <a:cubicBezTo>
                  <a:pt x="11706" y="2311263"/>
                  <a:pt x="-31171" y="2072200"/>
                  <a:pt x="0" y="1878852"/>
                </a:cubicBezTo>
                <a:cubicBezTo>
                  <a:pt x="31171" y="1685504"/>
                  <a:pt x="5528" y="1460740"/>
                  <a:pt x="0" y="1252568"/>
                </a:cubicBezTo>
                <a:cubicBezTo>
                  <a:pt x="-5528" y="1044396"/>
                  <a:pt x="11970" y="861020"/>
                  <a:pt x="0" y="651335"/>
                </a:cubicBezTo>
                <a:cubicBezTo>
                  <a:pt x="-11970" y="441650"/>
                  <a:pt x="-22692" y="21542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5574322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9" name="TextBox 8"/>
          <p:cNvSpPr txBox="1"/>
          <p:nvPr/>
        </p:nvSpPr>
        <p:spPr>
          <a:xfrm>
            <a:off x="127028" y="1285772"/>
            <a:ext cx="211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chemeClr val="accent4">
                    <a:lumMod val="50000"/>
                  </a:schemeClr>
                </a:solidFill>
              </a:rPr>
              <a:t>Agrais neolīts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28559" y="1331968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chemeClr val="accent4">
                    <a:lumMod val="50000"/>
                  </a:schemeClr>
                </a:solidFill>
              </a:rPr>
              <a:t>Vidējais neolīts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1755" y="1354223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chemeClr val="accent4">
                    <a:lumMod val="50000"/>
                  </a:schemeClr>
                </a:solidFill>
              </a:rPr>
              <a:t>Vēlais neolīts</a:t>
            </a:r>
          </a:p>
        </p:txBody>
      </p:sp>
      <p:pic>
        <p:nvPicPr>
          <p:cNvPr id="18" name="Attēls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331" y="1796392"/>
            <a:ext cx="1555906" cy="1555906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3" y="1796392"/>
            <a:ext cx="1555906" cy="1555906"/>
          </a:xfrm>
          <a:prstGeom prst="rect">
            <a:avLst/>
          </a:prstGeom>
        </p:spPr>
      </p:pic>
      <p:pic>
        <p:nvPicPr>
          <p:cNvPr id="20" name="Attēls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69" y="1802040"/>
            <a:ext cx="1550258" cy="1550258"/>
          </a:xfrm>
          <a:prstGeom prst="rect">
            <a:avLst/>
          </a:prstGeom>
        </p:spPr>
      </p:pic>
      <p:pic>
        <p:nvPicPr>
          <p:cNvPr id="21" name="Attēls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04" y="1802041"/>
            <a:ext cx="1550257" cy="1550257"/>
          </a:xfrm>
          <a:prstGeom prst="rect">
            <a:avLst/>
          </a:prstGeom>
        </p:spPr>
      </p:pic>
      <p:pic>
        <p:nvPicPr>
          <p:cNvPr id="22" name="Attēls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10" y="1796393"/>
            <a:ext cx="1555905" cy="15559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4192" y="547346"/>
            <a:ext cx="9795045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chemeClr val="accent4">
                    <a:lumMod val="50000"/>
                  </a:schemeClr>
                </a:solidFill>
              </a:rPr>
              <a:t>      Pārvieto darbarīkus pie atbilstošajiem traukiem! Pamato savu izvēli!</a:t>
            </a:r>
            <a:endParaRPr lang="lv-LV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6" name="Attēls 1">
            <a:extLst>
              <a:ext uri="{FF2B5EF4-FFF2-40B4-BE49-F238E27FC236}">
                <a16:creationId xmlns:a16="http://schemas.microsoft.com/office/drawing/2014/main" id="{36D7B1BD-CBE8-49DD-A30B-A0AD39627C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72" y="4612422"/>
            <a:ext cx="735197" cy="414664"/>
          </a:xfrm>
          <a:prstGeom prst="rect">
            <a:avLst/>
          </a:prstGeom>
        </p:spPr>
      </p:pic>
      <p:pic>
        <p:nvPicPr>
          <p:cNvPr id="17" name="Attēls 26">
            <a:extLst>
              <a:ext uri="{FF2B5EF4-FFF2-40B4-BE49-F238E27FC236}">
                <a16:creationId xmlns:a16="http://schemas.microsoft.com/office/drawing/2014/main" id="{AB523A54-E829-4058-B313-AA6E869878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44" y="5913541"/>
            <a:ext cx="1053414" cy="393731"/>
          </a:xfrm>
          <a:prstGeom prst="rect">
            <a:avLst/>
          </a:prstGeom>
        </p:spPr>
      </p:pic>
      <p:pic>
        <p:nvPicPr>
          <p:cNvPr id="24" name="Attēls 31">
            <a:extLst>
              <a:ext uri="{FF2B5EF4-FFF2-40B4-BE49-F238E27FC236}">
                <a16:creationId xmlns:a16="http://schemas.microsoft.com/office/drawing/2014/main" id="{B056BCB2-5E30-48C7-9C45-50344F8AAE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12" y="5285136"/>
            <a:ext cx="1041450" cy="527075"/>
          </a:xfrm>
          <a:prstGeom prst="rect">
            <a:avLst/>
          </a:prstGeom>
        </p:spPr>
      </p:pic>
      <p:pic>
        <p:nvPicPr>
          <p:cNvPr id="25" name="Attēls 24">
            <a:extLst>
              <a:ext uri="{FF2B5EF4-FFF2-40B4-BE49-F238E27FC236}">
                <a16:creationId xmlns:a16="http://schemas.microsoft.com/office/drawing/2014/main" id="{F1C8A9AF-A50C-4BD8-8D78-C6C9D2DD18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32" y="5971702"/>
            <a:ext cx="837457" cy="556059"/>
          </a:xfrm>
          <a:prstGeom prst="rect">
            <a:avLst/>
          </a:prstGeom>
        </p:spPr>
      </p:pic>
      <p:pic>
        <p:nvPicPr>
          <p:cNvPr id="26" name="Attēls 2">
            <a:extLst>
              <a:ext uri="{FF2B5EF4-FFF2-40B4-BE49-F238E27FC236}">
                <a16:creationId xmlns:a16="http://schemas.microsoft.com/office/drawing/2014/main" id="{20009F3E-8A2B-4309-94B9-42905B4297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011" y="4547222"/>
            <a:ext cx="587464" cy="1001452"/>
          </a:xfrm>
          <a:prstGeom prst="rect">
            <a:avLst/>
          </a:prstGeom>
        </p:spPr>
      </p:pic>
      <p:pic>
        <p:nvPicPr>
          <p:cNvPr id="27" name="Attēls 25">
            <a:extLst>
              <a:ext uri="{FF2B5EF4-FFF2-40B4-BE49-F238E27FC236}">
                <a16:creationId xmlns:a16="http://schemas.microsoft.com/office/drawing/2014/main" id="{FF9CB7A0-5797-4552-B471-D2B41C136E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44" y="4376007"/>
            <a:ext cx="734359" cy="683812"/>
          </a:xfrm>
          <a:prstGeom prst="rect">
            <a:avLst/>
          </a:prstGeom>
        </p:spPr>
      </p:pic>
      <p:pic>
        <p:nvPicPr>
          <p:cNvPr id="28" name="Attēls 11">
            <a:extLst>
              <a:ext uri="{FF2B5EF4-FFF2-40B4-BE49-F238E27FC236}">
                <a16:creationId xmlns:a16="http://schemas.microsoft.com/office/drawing/2014/main" id="{750B249F-DD36-488A-BBFD-11A68D2AC1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67" y="5639911"/>
            <a:ext cx="808509" cy="1088377"/>
          </a:xfrm>
          <a:prstGeom prst="rect">
            <a:avLst/>
          </a:prstGeom>
        </p:spPr>
      </p:pic>
      <p:pic>
        <p:nvPicPr>
          <p:cNvPr id="29" name="Attēls 5">
            <a:extLst>
              <a:ext uri="{FF2B5EF4-FFF2-40B4-BE49-F238E27FC236}">
                <a16:creationId xmlns:a16="http://schemas.microsoft.com/office/drawing/2014/main" id="{FD5CBE38-868A-494C-91F1-24795F30D4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86" y="4426617"/>
            <a:ext cx="784015" cy="718875"/>
          </a:xfrm>
          <a:prstGeom prst="rect">
            <a:avLst/>
          </a:prstGeom>
        </p:spPr>
      </p:pic>
      <p:pic>
        <p:nvPicPr>
          <p:cNvPr id="30" name="Attēls 7">
            <a:extLst>
              <a:ext uri="{FF2B5EF4-FFF2-40B4-BE49-F238E27FC236}">
                <a16:creationId xmlns:a16="http://schemas.microsoft.com/office/drawing/2014/main" id="{B32B74BC-CDFD-4215-8316-9988C97FBE8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650" y="5971702"/>
            <a:ext cx="1167306" cy="590771"/>
          </a:xfrm>
          <a:prstGeom prst="rect">
            <a:avLst/>
          </a:prstGeom>
        </p:spPr>
      </p:pic>
      <p:pic>
        <p:nvPicPr>
          <p:cNvPr id="31" name="Attēls 30">
            <a:extLst>
              <a:ext uri="{FF2B5EF4-FFF2-40B4-BE49-F238E27FC236}">
                <a16:creationId xmlns:a16="http://schemas.microsoft.com/office/drawing/2014/main" id="{8003CCEB-5C3F-4DD4-A13F-6B19E9443E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52" y="4409734"/>
            <a:ext cx="601073" cy="809136"/>
          </a:xfrm>
          <a:prstGeom prst="rect">
            <a:avLst/>
          </a:prstGeom>
        </p:spPr>
      </p:pic>
      <p:pic>
        <p:nvPicPr>
          <p:cNvPr id="32" name="Attēls 12">
            <a:extLst>
              <a:ext uri="{FF2B5EF4-FFF2-40B4-BE49-F238E27FC236}">
                <a16:creationId xmlns:a16="http://schemas.microsoft.com/office/drawing/2014/main" id="{B0AC0BB4-226C-487B-A4E6-022045C0B62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6978" r="6999" b="16738"/>
          <a:stretch/>
        </p:blipFill>
        <p:spPr>
          <a:xfrm>
            <a:off x="5521096" y="4843546"/>
            <a:ext cx="1118172" cy="745448"/>
          </a:xfrm>
          <a:prstGeom prst="rect">
            <a:avLst/>
          </a:prstGeom>
        </p:spPr>
      </p:pic>
      <p:pic>
        <p:nvPicPr>
          <p:cNvPr id="33" name="Attēls 28">
            <a:extLst>
              <a:ext uri="{FF2B5EF4-FFF2-40B4-BE49-F238E27FC236}">
                <a16:creationId xmlns:a16="http://schemas.microsoft.com/office/drawing/2014/main" id="{F0739644-2E29-49A5-A855-76D0F76DF5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797" y="5957938"/>
            <a:ext cx="931191" cy="618297"/>
          </a:xfrm>
          <a:prstGeom prst="rect">
            <a:avLst/>
          </a:prstGeom>
        </p:spPr>
      </p:pic>
      <p:pic>
        <p:nvPicPr>
          <p:cNvPr id="34" name="Attēls 29">
            <a:extLst>
              <a:ext uri="{FF2B5EF4-FFF2-40B4-BE49-F238E27FC236}">
                <a16:creationId xmlns:a16="http://schemas.microsoft.com/office/drawing/2014/main" id="{90587D7E-F390-4DDF-BD76-1C4D71CA67D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08" y="5216270"/>
            <a:ext cx="867196" cy="489113"/>
          </a:xfrm>
          <a:prstGeom prst="rect">
            <a:avLst/>
          </a:prstGeom>
        </p:spPr>
      </p:pic>
      <p:pic>
        <p:nvPicPr>
          <p:cNvPr id="38" name="Attēls 13">
            <a:extLst>
              <a:ext uri="{FF2B5EF4-FFF2-40B4-BE49-F238E27FC236}">
                <a16:creationId xmlns:a16="http://schemas.microsoft.com/office/drawing/2014/main" id="{A024CFCC-CF76-43F2-AD2D-034DA370331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87" y="5709539"/>
            <a:ext cx="1189290" cy="639215"/>
          </a:xfrm>
          <a:prstGeom prst="rect">
            <a:avLst/>
          </a:prstGeom>
        </p:spPr>
      </p:pic>
      <p:pic>
        <p:nvPicPr>
          <p:cNvPr id="39" name="Attēls 14">
            <a:extLst>
              <a:ext uri="{FF2B5EF4-FFF2-40B4-BE49-F238E27FC236}">
                <a16:creationId xmlns:a16="http://schemas.microsoft.com/office/drawing/2014/main" id="{D3C366FB-A7BE-474E-B8A0-A937858392D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98955">
            <a:off x="207217" y="4728160"/>
            <a:ext cx="1481510" cy="557513"/>
          </a:xfrm>
          <a:prstGeom prst="rect">
            <a:avLst/>
          </a:prstGeom>
        </p:spPr>
      </p:pic>
      <p:pic>
        <p:nvPicPr>
          <p:cNvPr id="40" name="Attēls 32">
            <a:extLst>
              <a:ext uri="{FF2B5EF4-FFF2-40B4-BE49-F238E27FC236}">
                <a16:creationId xmlns:a16="http://schemas.microsoft.com/office/drawing/2014/main" id="{6B677FA6-1AE1-415D-9C2C-FC34D7B8C49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82" y="4701915"/>
            <a:ext cx="764264" cy="507460"/>
          </a:xfrm>
          <a:prstGeom prst="rect">
            <a:avLst/>
          </a:prstGeom>
        </p:spPr>
      </p:pic>
      <p:pic>
        <p:nvPicPr>
          <p:cNvPr id="41" name="Attēls 33">
            <a:extLst>
              <a:ext uri="{FF2B5EF4-FFF2-40B4-BE49-F238E27FC236}">
                <a16:creationId xmlns:a16="http://schemas.microsoft.com/office/drawing/2014/main" id="{37949C80-7502-4EB0-A44A-25DF4547CB9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60" y="6074291"/>
            <a:ext cx="374972" cy="639216"/>
          </a:xfrm>
          <a:prstGeom prst="rect">
            <a:avLst/>
          </a:prstGeom>
        </p:spPr>
      </p:pic>
      <p:pic>
        <p:nvPicPr>
          <p:cNvPr id="42" name="Attēls 34">
            <a:extLst>
              <a:ext uri="{FF2B5EF4-FFF2-40B4-BE49-F238E27FC236}">
                <a16:creationId xmlns:a16="http://schemas.microsoft.com/office/drawing/2014/main" id="{48E8F7B4-BA67-4E81-99F0-6809ECA7507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898" y="5405645"/>
            <a:ext cx="867196" cy="324129"/>
          </a:xfrm>
          <a:prstGeom prst="rect">
            <a:avLst/>
          </a:prstGeom>
        </p:spPr>
      </p:pic>
      <p:pic>
        <p:nvPicPr>
          <p:cNvPr id="35" name="Attēls 16">
            <a:extLst>
              <a:ext uri="{FF2B5EF4-FFF2-40B4-BE49-F238E27FC236}">
                <a16:creationId xmlns:a16="http://schemas.microsoft.com/office/drawing/2014/main" id="{5E7CF457-F0C2-422F-B48D-F3BD36EF43D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9513" y="6483008"/>
            <a:ext cx="2038618" cy="306968"/>
          </a:xfrm>
          <a:prstGeom prst="rect">
            <a:avLst/>
          </a:prstGeom>
        </p:spPr>
      </p:pic>
      <p:pic>
        <p:nvPicPr>
          <p:cNvPr id="36" name="Attēls 23">
            <a:extLst>
              <a:ext uri="{FF2B5EF4-FFF2-40B4-BE49-F238E27FC236}">
                <a16:creationId xmlns:a16="http://schemas.microsoft.com/office/drawing/2014/main" id="{B0559F7A-6033-49C6-98A8-509F61057C2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649" y="5133040"/>
            <a:ext cx="1117983" cy="1013742"/>
          </a:xfrm>
          <a:prstGeom prst="rect">
            <a:avLst/>
          </a:prstGeom>
        </p:spPr>
      </p:pic>
      <p:pic>
        <p:nvPicPr>
          <p:cNvPr id="37" name="Attēls 15">
            <a:extLst>
              <a:ext uri="{FF2B5EF4-FFF2-40B4-BE49-F238E27FC236}">
                <a16:creationId xmlns:a16="http://schemas.microsoft.com/office/drawing/2014/main" id="{84B0FAFE-2106-476C-9A09-922722021D8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80" y="4253711"/>
            <a:ext cx="2362333" cy="50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72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99762" cy="71993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3623" cy="7199312"/>
          </a:xfrm>
          <a:prstGeom prst="rect">
            <a:avLst/>
          </a:prstGeom>
          <a:solidFill>
            <a:srgbClr val="635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7976F-AF59-4CC8-A009-20688C0F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87" y="2177600"/>
            <a:ext cx="2438055" cy="2844112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Mans </a:t>
            </a:r>
            <a:b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neolīta</a:t>
            </a:r>
            <a:b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perioda</a:t>
            </a:r>
            <a:b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trauks</a:t>
            </a: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0E1EC9-DB44-4259-9681-7143A1F3145B}"/>
              </a:ext>
            </a:extLst>
          </p:cNvPr>
          <p:cNvSpPr txBox="1"/>
          <p:nvPr/>
        </p:nvSpPr>
        <p:spPr>
          <a:xfrm>
            <a:off x="2016005" y="396303"/>
            <a:ext cx="8783757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Izvēlies trauku - prototipu, skicē tā formu, plāno gatavošanu!</a:t>
            </a:r>
            <a:endParaRPr lang="pl-PL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0661866F-77B1-4B3F-A102-1C5FC7346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77" y="5071201"/>
            <a:ext cx="827370" cy="92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ttēls 18">
            <a:extLst>
              <a:ext uri="{FF2B5EF4-FFF2-40B4-BE49-F238E27FC236}">
                <a16:creationId xmlns:a16="http://schemas.microsoft.com/office/drawing/2014/main" id="{60D2A225-8200-4555-8D1E-246611FBE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57" y="6062261"/>
            <a:ext cx="867298" cy="996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1EB35B-B266-4B8B-BC1D-A699EFFBE6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77" y="1696561"/>
            <a:ext cx="792820" cy="785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15">
            <a:extLst>
              <a:ext uri="{FF2B5EF4-FFF2-40B4-BE49-F238E27FC236}">
                <a16:creationId xmlns:a16="http://schemas.microsoft.com/office/drawing/2014/main" id="{E9D59509-0B73-4607-BCA8-D49E31552F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1" y="1277561"/>
            <a:ext cx="789232" cy="608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4" descr="A picture containing glass, black, container, dark&#10;&#10;Description automatically generated">
            <a:extLst>
              <a:ext uri="{FF2B5EF4-FFF2-40B4-BE49-F238E27FC236}">
                <a16:creationId xmlns:a16="http://schemas.microsoft.com/office/drawing/2014/main" id="{0773C579-0065-480A-BF7C-6720689615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63" y="339392"/>
            <a:ext cx="808877" cy="785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Content Placeholder 4" descr="A picture containing glass, black, container, dark&#10;&#10;Description automatically generated">
            <a:extLst>
              <a:ext uri="{FF2B5EF4-FFF2-40B4-BE49-F238E27FC236}">
                <a16:creationId xmlns:a16="http://schemas.microsoft.com/office/drawing/2014/main" id="{443BBCE1-7F93-4F44-B993-33AFD97B85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42" y="1098517"/>
            <a:ext cx="1678788" cy="163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Content Placeholder 4" descr="A picture containing glass, black, container, dark&#10;&#10;Description automatically generated">
            <a:extLst>
              <a:ext uri="{FF2B5EF4-FFF2-40B4-BE49-F238E27FC236}">
                <a16:creationId xmlns:a16="http://schemas.microsoft.com/office/drawing/2014/main" id="{5CE79EC3-14D2-4F26-9B42-151B28D424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trans="14000"/>
                    </a14:imgEffect>
                    <a14:imgEffect>
                      <a14:brightnessContrast bright="48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06" y="1070623"/>
            <a:ext cx="1678788" cy="163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Content Placeholder 4" descr="A picture containing glass, black, container, dark&#10;&#10;Description automatically generated">
            <a:extLst>
              <a:ext uri="{FF2B5EF4-FFF2-40B4-BE49-F238E27FC236}">
                <a16:creationId xmlns:a16="http://schemas.microsoft.com/office/drawing/2014/main" id="{06235909-4EEE-4535-91BE-CC6A4A0C5B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 crackSpacing="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49" y="1125145"/>
            <a:ext cx="1678788" cy="163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Content Placeholder 4" descr="A picture containing glass, black, container, dark&#10;&#10;Description automatically generated">
            <a:extLst>
              <a:ext uri="{FF2B5EF4-FFF2-40B4-BE49-F238E27FC236}">
                <a16:creationId xmlns:a16="http://schemas.microsoft.com/office/drawing/2014/main" id="{105105C7-0067-4777-889B-4E79F7DBE1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192" y="1144622"/>
            <a:ext cx="1678788" cy="163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Content Placeholder 15">
            <a:extLst>
              <a:ext uri="{FF2B5EF4-FFF2-40B4-BE49-F238E27FC236}">
                <a16:creationId xmlns:a16="http://schemas.microsoft.com/office/drawing/2014/main" id="{F7A5A0E7-31E4-4A59-B335-D044B6D636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25" y="2969861"/>
            <a:ext cx="1767956" cy="1363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Content Placeholder 15">
            <a:extLst>
              <a:ext uri="{FF2B5EF4-FFF2-40B4-BE49-F238E27FC236}">
                <a16:creationId xmlns:a16="http://schemas.microsoft.com/office/drawing/2014/main" id="{BE8C3C68-812F-46F7-A0EB-010271B7B6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55" y="2953578"/>
            <a:ext cx="1767956" cy="136300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524283-AA27-4B55-A02C-0FBD605CFB5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42" y="2968595"/>
            <a:ext cx="1678788" cy="1663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Content Placeholder 8">
            <a:extLst>
              <a:ext uri="{FF2B5EF4-FFF2-40B4-BE49-F238E27FC236}">
                <a16:creationId xmlns:a16="http://schemas.microsoft.com/office/drawing/2014/main" id="{813084B7-5BC2-4219-83AD-70A74FEC0F4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258" y="4764588"/>
            <a:ext cx="2041542" cy="229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Attēls 18">
            <a:extLst>
              <a:ext uri="{FF2B5EF4-FFF2-40B4-BE49-F238E27FC236}">
                <a16:creationId xmlns:a16="http://schemas.microsoft.com/office/drawing/2014/main" id="{27D38474-74DA-4D91-B8AF-FC0F0045417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52" y="4874492"/>
            <a:ext cx="1868883" cy="2147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Content Placeholder 8">
            <a:extLst>
              <a:ext uri="{FF2B5EF4-FFF2-40B4-BE49-F238E27FC236}">
                <a16:creationId xmlns:a16="http://schemas.microsoft.com/office/drawing/2014/main" id="{27F79798-97CF-4851-8894-42017DF1288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891" y="4788711"/>
            <a:ext cx="2041542" cy="229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4860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99762" cy="71993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3623" cy="7199312"/>
          </a:xfrm>
          <a:prstGeom prst="rect">
            <a:avLst/>
          </a:prstGeom>
          <a:solidFill>
            <a:srgbClr val="635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7976F-AF59-4CC8-A009-20688C0F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87" y="2177600"/>
            <a:ext cx="2438055" cy="2844112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Agrā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neolīta</a:t>
            </a:r>
            <a:b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perioda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keramika</a:t>
            </a: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glass, black, container, dark&#10;&#10;Description automatically generated">
            <a:extLst>
              <a:ext uri="{FF2B5EF4-FFF2-40B4-BE49-F238E27FC236}">
                <a16:creationId xmlns:a16="http://schemas.microsoft.com/office/drawing/2014/main" id="{82A9CDFF-E5BF-48A3-A994-8D8727E81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20" y="1572387"/>
            <a:ext cx="3951996" cy="3839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0E1EC9-DB44-4259-9681-7143A1F3145B}"/>
              </a:ext>
            </a:extLst>
          </p:cNvPr>
          <p:cNvSpPr txBox="1"/>
          <p:nvPr/>
        </p:nvSpPr>
        <p:spPr>
          <a:xfrm>
            <a:off x="4389632" y="666172"/>
            <a:ext cx="3526971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Osas tipa keramika</a:t>
            </a:r>
            <a:endParaRPr lang="pl-PL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Attēls 26">
            <a:extLst>
              <a:ext uri="{FF2B5EF4-FFF2-40B4-BE49-F238E27FC236}">
                <a16:creationId xmlns:a16="http://schemas.microsoft.com/office/drawing/2014/main" id="{0901CD0A-3875-46FE-986F-AAB205CD1A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253" y="982071"/>
            <a:ext cx="1751828" cy="654775"/>
          </a:xfrm>
          <a:prstGeom prst="rect">
            <a:avLst/>
          </a:prstGeom>
        </p:spPr>
      </p:pic>
      <p:pic>
        <p:nvPicPr>
          <p:cNvPr id="11" name="Attēls 24">
            <a:extLst>
              <a:ext uri="{FF2B5EF4-FFF2-40B4-BE49-F238E27FC236}">
                <a16:creationId xmlns:a16="http://schemas.microsoft.com/office/drawing/2014/main" id="{CEA1F15F-456F-4B2C-BD12-76EE7FDDF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6" y="1768828"/>
            <a:ext cx="1676545" cy="1113201"/>
          </a:xfrm>
          <a:prstGeom prst="rect">
            <a:avLst/>
          </a:prstGeom>
        </p:spPr>
      </p:pic>
      <p:pic>
        <p:nvPicPr>
          <p:cNvPr id="13" name="Attēls 31">
            <a:extLst>
              <a:ext uri="{FF2B5EF4-FFF2-40B4-BE49-F238E27FC236}">
                <a16:creationId xmlns:a16="http://schemas.microsoft.com/office/drawing/2014/main" id="{DA4683BB-61CB-48BA-9A59-FEB612DAFC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000" y="3030576"/>
            <a:ext cx="2052694" cy="1038863"/>
          </a:xfrm>
          <a:prstGeom prst="rect">
            <a:avLst/>
          </a:prstGeom>
        </p:spPr>
      </p:pic>
      <p:pic>
        <p:nvPicPr>
          <p:cNvPr id="14" name="Attēls 1">
            <a:extLst>
              <a:ext uri="{FF2B5EF4-FFF2-40B4-BE49-F238E27FC236}">
                <a16:creationId xmlns:a16="http://schemas.microsoft.com/office/drawing/2014/main" id="{F3F3D4D8-8BE9-4359-BB3B-444273A91D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65" y="4513168"/>
            <a:ext cx="1516003" cy="8550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695504-61B6-4688-AF1C-23134B7C0AD7}"/>
              </a:ext>
            </a:extLst>
          </p:cNvPr>
          <p:cNvSpPr/>
          <p:nvPr/>
        </p:nvSpPr>
        <p:spPr>
          <a:xfrm>
            <a:off x="2258355" y="5855954"/>
            <a:ext cx="8121591" cy="1127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91268-3442-44BD-AB55-ED5E3F1E54C8}"/>
              </a:ext>
            </a:extLst>
          </p:cNvPr>
          <p:cNvSpPr txBox="1"/>
          <p:nvPr/>
        </p:nvSpPr>
        <p:spPr>
          <a:xfrm>
            <a:off x="2150348" y="5499710"/>
            <a:ext cx="538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>
                <a:solidFill>
                  <a:schemeClr val="accent4">
                    <a:lumMod val="50000"/>
                  </a:schemeClr>
                </a:solidFill>
              </a:rPr>
              <a:t>Raksturo agrā neolīta keramiku, darbarīkus, māla masu!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21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99762" cy="71993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3623" cy="7199312"/>
          </a:xfrm>
          <a:prstGeom prst="rect">
            <a:avLst/>
          </a:prstGeom>
          <a:solidFill>
            <a:srgbClr val="635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7976F-AF59-4CC8-A009-20688C0F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87" y="2177600"/>
            <a:ext cx="2438055" cy="2844112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Agrā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neolīta</a:t>
            </a:r>
            <a:b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perioda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keramika</a:t>
            </a: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glass, black, container, dark&#10;&#10;Description automatically generated">
            <a:extLst>
              <a:ext uri="{FF2B5EF4-FFF2-40B4-BE49-F238E27FC236}">
                <a16:creationId xmlns:a16="http://schemas.microsoft.com/office/drawing/2014/main" id="{82A9CDFF-E5BF-48A3-A994-8D8727E81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7" y="4234257"/>
            <a:ext cx="1621258" cy="1574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0E1EC9-DB44-4259-9681-7143A1F3145B}"/>
              </a:ext>
            </a:extLst>
          </p:cNvPr>
          <p:cNvSpPr txBox="1"/>
          <p:nvPr/>
        </p:nvSpPr>
        <p:spPr>
          <a:xfrm>
            <a:off x="5022678" y="726461"/>
            <a:ext cx="3526971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Noskaties filmu!</a:t>
            </a:r>
            <a:endParaRPr lang="pl-PL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Online Media 2" title="Agrￄﾁ neolￄﾫta Narvas jeb Osas keramika">
            <a:hlinkClick r:id="" action="ppaction://media"/>
            <a:extLst>
              <a:ext uri="{FF2B5EF4-FFF2-40B4-BE49-F238E27FC236}">
                <a16:creationId xmlns:a16="http://schemas.microsoft.com/office/drawing/2014/main" id="{DC802824-DC66-4676-AFDD-C917D9B59F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78371" y="1606786"/>
            <a:ext cx="7054405" cy="398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8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99762" cy="71993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3623" cy="7199312"/>
          </a:xfrm>
          <a:prstGeom prst="rect">
            <a:avLst/>
          </a:prstGeom>
          <a:solidFill>
            <a:srgbClr val="635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7976F-AF59-4CC8-A009-20688C0F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87" y="2177600"/>
            <a:ext cx="2438055" cy="2844112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Vidējā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neolīta</a:t>
            </a:r>
            <a: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perioda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keramika</a:t>
            </a: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0E1EC9-DB44-4259-9681-7143A1F3145B}"/>
              </a:ext>
            </a:extLst>
          </p:cNvPr>
          <p:cNvSpPr txBox="1"/>
          <p:nvPr/>
        </p:nvSpPr>
        <p:spPr>
          <a:xfrm>
            <a:off x="2825269" y="444375"/>
            <a:ext cx="2788971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Ķemmes keramika</a:t>
            </a:r>
            <a:endParaRPr lang="pl-PL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" name="Attēls 31">
            <a:extLst>
              <a:ext uri="{FF2B5EF4-FFF2-40B4-BE49-F238E27FC236}">
                <a16:creationId xmlns:a16="http://schemas.microsoft.com/office/drawing/2014/main" id="{DA4683BB-61CB-48BA-9A59-FEB612DAF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44" y="4169440"/>
            <a:ext cx="1592814" cy="8061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695504-61B6-4688-AF1C-23134B7C0AD7}"/>
              </a:ext>
            </a:extLst>
          </p:cNvPr>
          <p:cNvSpPr/>
          <p:nvPr/>
        </p:nvSpPr>
        <p:spPr>
          <a:xfrm>
            <a:off x="2258356" y="5855954"/>
            <a:ext cx="8232430" cy="1127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91268-3442-44BD-AB55-ED5E3F1E54C8}"/>
              </a:ext>
            </a:extLst>
          </p:cNvPr>
          <p:cNvSpPr txBox="1"/>
          <p:nvPr/>
        </p:nvSpPr>
        <p:spPr>
          <a:xfrm>
            <a:off x="2161576" y="5499710"/>
            <a:ext cx="5539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>
                <a:solidFill>
                  <a:schemeClr val="accent4">
                    <a:lumMod val="50000"/>
                  </a:schemeClr>
                </a:solidFill>
              </a:rPr>
              <a:t>Raksturo vidējā neolīta keramiku, darbarīkus, māla masu!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AC9F19F-7A9D-4144-A3F6-049330957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86" y="949407"/>
            <a:ext cx="3202338" cy="246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4DD05F-82D6-483B-B82F-CBDE64FB3F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325" y="1078598"/>
            <a:ext cx="2576803" cy="255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23A6D4-EA2F-445A-996A-ECD4217D2C67}"/>
              </a:ext>
            </a:extLst>
          </p:cNvPr>
          <p:cNvSpPr txBox="1"/>
          <p:nvPr/>
        </p:nvSpPr>
        <p:spPr>
          <a:xfrm>
            <a:off x="5923815" y="443511"/>
            <a:ext cx="4566971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Piestiņas un Sārnates tipa keramika</a:t>
            </a:r>
            <a:endParaRPr lang="pl-PL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" name="Attēls 2">
            <a:extLst>
              <a:ext uri="{FF2B5EF4-FFF2-40B4-BE49-F238E27FC236}">
                <a16:creationId xmlns:a16="http://schemas.microsoft.com/office/drawing/2014/main" id="{9950043E-707C-4829-A55E-BDA5CD44F5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087" y="3280332"/>
            <a:ext cx="587464" cy="1001452"/>
          </a:xfrm>
          <a:prstGeom prst="rect">
            <a:avLst/>
          </a:prstGeom>
        </p:spPr>
      </p:pic>
      <p:pic>
        <p:nvPicPr>
          <p:cNvPr id="21" name="Attēls 25">
            <a:extLst>
              <a:ext uri="{FF2B5EF4-FFF2-40B4-BE49-F238E27FC236}">
                <a16:creationId xmlns:a16="http://schemas.microsoft.com/office/drawing/2014/main" id="{6EA9AC5F-8338-4EBD-B67A-E718BBA4F2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35" y="3353659"/>
            <a:ext cx="734359" cy="683812"/>
          </a:xfrm>
          <a:prstGeom prst="rect">
            <a:avLst/>
          </a:prstGeom>
        </p:spPr>
      </p:pic>
      <p:pic>
        <p:nvPicPr>
          <p:cNvPr id="22" name="Attēls 11">
            <a:extLst>
              <a:ext uri="{FF2B5EF4-FFF2-40B4-BE49-F238E27FC236}">
                <a16:creationId xmlns:a16="http://schemas.microsoft.com/office/drawing/2014/main" id="{B48151DC-6C5F-4B6B-8398-B34C431113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06" y="4215593"/>
            <a:ext cx="808509" cy="1088377"/>
          </a:xfrm>
          <a:prstGeom prst="rect">
            <a:avLst/>
          </a:prstGeom>
        </p:spPr>
      </p:pic>
      <p:pic>
        <p:nvPicPr>
          <p:cNvPr id="23" name="Attēls 5">
            <a:extLst>
              <a:ext uri="{FF2B5EF4-FFF2-40B4-BE49-F238E27FC236}">
                <a16:creationId xmlns:a16="http://schemas.microsoft.com/office/drawing/2014/main" id="{4ED30AFC-D889-4B0B-93C4-0B028AB68E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56" y="3560833"/>
            <a:ext cx="1054586" cy="966966"/>
          </a:xfrm>
          <a:prstGeom prst="rect">
            <a:avLst/>
          </a:prstGeom>
        </p:spPr>
      </p:pic>
      <p:pic>
        <p:nvPicPr>
          <p:cNvPr id="24" name="Attēls 11">
            <a:extLst>
              <a:ext uri="{FF2B5EF4-FFF2-40B4-BE49-F238E27FC236}">
                <a16:creationId xmlns:a16="http://schemas.microsoft.com/office/drawing/2014/main" id="{D40B2E54-950C-495C-9DEB-90678F8449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72" y="3493282"/>
            <a:ext cx="808509" cy="10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45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99762" cy="71993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3623" cy="7199312"/>
          </a:xfrm>
          <a:prstGeom prst="rect">
            <a:avLst/>
          </a:prstGeom>
          <a:solidFill>
            <a:srgbClr val="635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7976F-AF59-4CC8-A009-20688C0F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87" y="2177600"/>
            <a:ext cx="2438055" cy="2844112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Vidējā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neolīta</a:t>
            </a:r>
            <a:b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perioda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keramika</a:t>
            </a: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0E1EC9-DB44-4259-9681-7143A1F3145B}"/>
              </a:ext>
            </a:extLst>
          </p:cNvPr>
          <p:cNvSpPr txBox="1"/>
          <p:nvPr/>
        </p:nvSpPr>
        <p:spPr>
          <a:xfrm>
            <a:off x="5022678" y="726461"/>
            <a:ext cx="3526971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Noskaties filmu!</a:t>
            </a:r>
            <a:endParaRPr lang="pl-PL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" name="Content Placeholder 15">
            <a:extLst>
              <a:ext uri="{FF2B5EF4-FFF2-40B4-BE49-F238E27FC236}">
                <a16:creationId xmlns:a16="http://schemas.microsoft.com/office/drawing/2014/main" id="{2D72AE1B-2F54-4F51-9961-90F8D296C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9" y="4285589"/>
            <a:ext cx="1909647" cy="1472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35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99762" cy="71993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3623" cy="7199312"/>
          </a:xfrm>
          <a:prstGeom prst="rect">
            <a:avLst/>
          </a:prstGeom>
          <a:solidFill>
            <a:srgbClr val="635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7976F-AF59-4CC8-A009-20688C0F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87" y="2177600"/>
            <a:ext cx="2438055" cy="2844112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Vēlā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neolīta</a:t>
            </a:r>
            <a:b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perioda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keramika</a:t>
            </a: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0E1EC9-DB44-4259-9681-7143A1F3145B}"/>
              </a:ext>
            </a:extLst>
          </p:cNvPr>
          <p:cNvSpPr txBox="1"/>
          <p:nvPr/>
        </p:nvSpPr>
        <p:spPr>
          <a:xfrm>
            <a:off x="2825269" y="444375"/>
            <a:ext cx="2788971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Auklas keramika</a:t>
            </a:r>
            <a:endParaRPr lang="pl-PL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695504-61B6-4688-AF1C-23134B7C0AD7}"/>
              </a:ext>
            </a:extLst>
          </p:cNvPr>
          <p:cNvSpPr/>
          <p:nvPr/>
        </p:nvSpPr>
        <p:spPr>
          <a:xfrm>
            <a:off x="2258356" y="5855954"/>
            <a:ext cx="8232430" cy="1127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91268-3442-44BD-AB55-ED5E3F1E54C8}"/>
              </a:ext>
            </a:extLst>
          </p:cNvPr>
          <p:cNvSpPr txBox="1"/>
          <p:nvPr/>
        </p:nvSpPr>
        <p:spPr>
          <a:xfrm>
            <a:off x="2161576" y="5499710"/>
            <a:ext cx="536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>
                <a:solidFill>
                  <a:schemeClr val="accent4">
                    <a:lumMod val="50000"/>
                  </a:schemeClr>
                </a:solidFill>
              </a:rPr>
              <a:t>Raksturo vēlā neolīta keramiku, darbarīkus, māla masu!</a:t>
            </a:r>
            <a:endParaRPr lang="pl-PL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23A6D4-EA2F-445A-996A-ECD4217D2C67}"/>
              </a:ext>
            </a:extLst>
          </p:cNvPr>
          <p:cNvSpPr txBox="1"/>
          <p:nvPr/>
        </p:nvSpPr>
        <p:spPr>
          <a:xfrm>
            <a:off x="6433559" y="453865"/>
            <a:ext cx="3317942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Aboras tipa keramika</a:t>
            </a:r>
            <a:endParaRPr lang="pl-PL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4B1AE03-8EB8-41B9-8DD3-2D646784E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258" y="1029668"/>
            <a:ext cx="2788971" cy="3134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Attēls 12">
            <a:extLst>
              <a:ext uri="{FF2B5EF4-FFF2-40B4-BE49-F238E27FC236}">
                <a16:creationId xmlns:a16="http://schemas.microsoft.com/office/drawing/2014/main" id="{25455664-9917-4595-BB2A-B158A92AEC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6978" r="6999" b="16738"/>
          <a:stretch/>
        </p:blipFill>
        <p:spPr>
          <a:xfrm>
            <a:off x="4328154" y="3174395"/>
            <a:ext cx="1679572" cy="1119715"/>
          </a:xfrm>
          <a:prstGeom prst="rect">
            <a:avLst/>
          </a:prstGeom>
        </p:spPr>
      </p:pic>
      <p:pic>
        <p:nvPicPr>
          <p:cNvPr id="26" name="Attēls 28">
            <a:extLst>
              <a:ext uri="{FF2B5EF4-FFF2-40B4-BE49-F238E27FC236}">
                <a16:creationId xmlns:a16="http://schemas.microsoft.com/office/drawing/2014/main" id="{14063708-8BBB-472F-9BDC-6977E2A5E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815" y="4324910"/>
            <a:ext cx="1676545" cy="1113201"/>
          </a:xfrm>
          <a:prstGeom prst="rect">
            <a:avLst/>
          </a:prstGeom>
        </p:spPr>
      </p:pic>
      <p:pic>
        <p:nvPicPr>
          <p:cNvPr id="27" name="Attēls 29">
            <a:extLst>
              <a:ext uri="{FF2B5EF4-FFF2-40B4-BE49-F238E27FC236}">
                <a16:creationId xmlns:a16="http://schemas.microsoft.com/office/drawing/2014/main" id="{D3B13AA3-52FF-403F-B360-F8347DDD16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81" y="3889141"/>
            <a:ext cx="1516003" cy="855052"/>
          </a:xfrm>
          <a:prstGeom prst="rect">
            <a:avLst/>
          </a:prstGeom>
        </p:spPr>
      </p:pic>
      <p:pic>
        <p:nvPicPr>
          <p:cNvPr id="28" name="Attēls 18">
            <a:extLst>
              <a:ext uri="{FF2B5EF4-FFF2-40B4-BE49-F238E27FC236}">
                <a16:creationId xmlns:a16="http://schemas.microsoft.com/office/drawing/2014/main" id="{2950DBC4-74E7-4C48-90C5-752924A54F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05" y="1244162"/>
            <a:ext cx="2301946" cy="2644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Attēls 13">
            <a:extLst>
              <a:ext uri="{FF2B5EF4-FFF2-40B4-BE49-F238E27FC236}">
                <a16:creationId xmlns:a16="http://schemas.microsoft.com/office/drawing/2014/main" id="{127E514E-4856-4DAB-8717-227A9606FC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368" y="3684308"/>
            <a:ext cx="2079732" cy="1117806"/>
          </a:xfrm>
          <a:prstGeom prst="rect">
            <a:avLst/>
          </a:prstGeom>
        </p:spPr>
      </p:pic>
      <p:pic>
        <p:nvPicPr>
          <p:cNvPr id="30" name="Attēls 14">
            <a:extLst>
              <a:ext uri="{FF2B5EF4-FFF2-40B4-BE49-F238E27FC236}">
                <a16:creationId xmlns:a16="http://schemas.microsoft.com/office/drawing/2014/main" id="{AD6D9BA7-8928-49A7-810A-18680DED7E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98955">
            <a:off x="8334575" y="2319403"/>
            <a:ext cx="2321067" cy="873450"/>
          </a:xfrm>
          <a:prstGeom prst="rect">
            <a:avLst/>
          </a:prstGeom>
        </p:spPr>
      </p:pic>
      <p:pic>
        <p:nvPicPr>
          <p:cNvPr id="31" name="Attēls 32">
            <a:extLst>
              <a:ext uri="{FF2B5EF4-FFF2-40B4-BE49-F238E27FC236}">
                <a16:creationId xmlns:a16="http://schemas.microsoft.com/office/drawing/2014/main" id="{8C2B6541-82BC-4F24-A755-A1C972983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472" y="4103903"/>
            <a:ext cx="1676545" cy="1113201"/>
          </a:xfrm>
          <a:prstGeom prst="rect">
            <a:avLst/>
          </a:prstGeom>
        </p:spPr>
      </p:pic>
      <p:pic>
        <p:nvPicPr>
          <p:cNvPr id="32" name="Attēls 33">
            <a:extLst>
              <a:ext uri="{FF2B5EF4-FFF2-40B4-BE49-F238E27FC236}">
                <a16:creationId xmlns:a16="http://schemas.microsoft.com/office/drawing/2014/main" id="{C0DDA5ED-F895-40B1-A891-647015E944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62" y="3556346"/>
            <a:ext cx="587464" cy="1001452"/>
          </a:xfrm>
          <a:prstGeom prst="rect">
            <a:avLst/>
          </a:prstGeom>
        </p:spPr>
      </p:pic>
      <p:pic>
        <p:nvPicPr>
          <p:cNvPr id="33" name="Attēls 34">
            <a:extLst>
              <a:ext uri="{FF2B5EF4-FFF2-40B4-BE49-F238E27FC236}">
                <a16:creationId xmlns:a16="http://schemas.microsoft.com/office/drawing/2014/main" id="{6989EE36-F399-429B-8E72-8A640192C0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534" y="4570260"/>
            <a:ext cx="1751828" cy="65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56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99762" cy="71993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3623" cy="7199312"/>
          </a:xfrm>
          <a:prstGeom prst="rect">
            <a:avLst/>
          </a:prstGeom>
          <a:solidFill>
            <a:srgbClr val="635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7976F-AF59-4CC8-A009-20688C0F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87" y="2177600"/>
            <a:ext cx="2438055" cy="2844112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74625" cmpd="thinThick"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Vēlā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neolīta</a:t>
            </a:r>
            <a:b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lv-LV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perioda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keramika</a:t>
            </a: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0E1EC9-DB44-4259-9681-7143A1F3145B}"/>
              </a:ext>
            </a:extLst>
          </p:cNvPr>
          <p:cNvSpPr txBox="1"/>
          <p:nvPr/>
        </p:nvSpPr>
        <p:spPr>
          <a:xfrm>
            <a:off x="5022678" y="726461"/>
            <a:ext cx="3526971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Noskaties filmu!</a:t>
            </a:r>
            <a:endParaRPr lang="pl-PL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0661866F-77B1-4B3F-A102-1C5FC7346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1" y="4062738"/>
            <a:ext cx="1706715" cy="1917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0980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isnstūris 3">
            <a:extLst>
              <a:ext uri="{FF2B5EF4-FFF2-40B4-BE49-F238E27FC236}">
                <a16:creationId xmlns:a16="http://schemas.microsoft.com/office/drawing/2014/main" id="{99713202-7729-44C3-BEEB-E80AA02D9E65}"/>
              </a:ext>
            </a:extLst>
          </p:cNvPr>
          <p:cNvSpPr/>
          <p:nvPr/>
        </p:nvSpPr>
        <p:spPr>
          <a:xfrm>
            <a:off x="2328559" y="1297585"/>
            <a:ext cx="4126796" cy="2505136"/>
          </a:xfrm>
          <a:custGeom>
            <a:avLst/>
            <a:gdLst>
              <a:gd name="connsiteX0" fmla="*/ 0 w 4126796"/>
              <a:gd name="connsiteY0" fmla="*/ 0 h 2505136"/>
              <a:gd name="connsiteX1" fmla="*/ 770335 w 4126796"/>
              <a:gd name="connsiteY1" fmla="*/ 0 h 2505136"/>
              <a:gd name="connsiteX2" fmla="*/ 1499403 w 4126796"/>
              <a:gd name="connsiteY2" fmla="*/ 0 h 2505136"/>
              <a:gd name="connsiteX3" fmla="*/ 2228470 w 4126796"/>
              <a:gd name="connsiteY3" fmla="*/ 0 h 2505136"/>
              <a:gd name="connsiteX4" fmla="*/ 2916269 w 4126796"/>
              <a:gd name="connsiteY4" fmla="*/ 0 h 2505136"/>
              <a:gd name="connsiteX5" fmla="*/ 3521533 w 4126796"/>
              <a:gd name="connsiteY5" fmla="*/ 0 h 2505136"/>
              <a:gd name="connsiteX6" fmla="*/ 4126796 w 4126796"/>
              <a:gd name="connsiteY6" fmla="*/ 0 h 2505136"/>
              <a:gd name="connsiteX7" fmla="*/ 4126796 w 4126796"/>
              <a:gd name="connsiteY7" fmla="*/ 551130 h 2505136"/>
              <a:gd name="connsiteX8" fmla="*/ 4126796 w 4126796"/>
              <a:gd name="connsiteY8" fmla="*/ 1202465 h 2505136"/>
              <a:gd name="connsiteX9" fmla="*/ 4126796 w 4126796"/>
              <a:gd name="connsiteY9" fmla="*/ 1853801 h 2505136"/>
              <a:gd name="connsiteX10" fmla="*/ 4126796 w 4126796"/>
              <a:gd name="connsiteY10" fmla="*/ 2505136 h 2505136"/>
              <a:gd name="connsiteX11" fmla="*/ 3480265 w 4126796"/>
              <a:gd name="connsiteY11" fmla="*/ 2505136 h 2505136"/>
              <a:gd name="connsiteX12" fmla="*/ 2875001 w 4126796"/>
              <a:gd name="connsiteY12" fmla="*/ 2505136 h 2505136"/>
              <a:gd name="connsiteX13" fmla="*/ 2311006 w 4126796"/>
              <a:gd name="connsiteY13" fmla="*/ 2505136 h 2505136"/>
              <a:gd name="connsiteX14" fmla="*/ 1540671 w 4126796"/>
              <a:gd name="connsiteY14" fmla="*/ 2505136 h 2505136"/>
              <a:gd name="connsiteX15" fmla="*/ 894139 w 4126796"/>
              <a:gd name="connsiteY15" fmla="*/ 2505136 h 2505136"/>
              <a:gd name="connsiteX16" fmla="*/ 0 w 4126796"/>
              <a:gd name="connsiteY16" fmla="*/ 2505136 h 2505136"/>
              <a:gd name="connsiteX17" fmla="*/ 0 w 4126796"/>
              <a:gd name="connsiteY17" fmla="*/ 1954006 h 2505136"/>
              <a:gd name="connsiteX18" fmla="*/ 0 w 4126796"/>
              <a:gd name="connsiteY18" fmla="*/ 1302671 h 2505136"/>
              <a:gd name="connsiteX19" fmla="*/ 0 w 4126796"/>
              <a:gd name="connsiteY19" fmla="*/ 676387 h 2505136"/>
              <a:gd name="connsiteX20" fmla="*/ 0 w 4126796"/>
              <a:gd name="connsiteY20" fmla="*/ 0 h 250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26796" h="2505136" fill="none" extrusionOk="0">
                <a:moveTo>
                  <a:pt x="0" y="0"/>
                </a:moveTo>
                <a:cubicBezTo>
                  <a:pt x="220378" y="-10330"/>
                  <a:pt x="613357" y="-28157"/>
                  <a:pt x="770335" y="0"/>
                </a:cubicBezTo>
                <a:cubicBezTo>
                  <a:pt x="927314" y="28157"/>
                  <a:pt x="1161078" y="-11375"/>
                  <a:pt x="1499403" y="0"/>
                </a:cubicBezTo>
                <a:cubicBezTo>
                  <a:pt x="1837728" y="11375"/>
                  <a:pt x="2016010" y="57"/>
                  <a:pt x="2228470" y="0"/>
                </a:cubicBezTo>
                <a:cubicBezTo>
                  <a:pt x="2440930" y="-57"/>
                  <a:pt x="2616435" y="15765"/>
                  <a:pt x="2916269" y="0"/>
                </a:cubicBezTo>
                <a:cubicBezTo>
                  <a:pt x="3216103" y="-15765"/>
                  <a:pt x="3326345" y="21182"/>
                  <a:pt x="3521533" y="0"/>
                </a:cubicBezTo>
                <a:cubicBezTo>
                  <a:pt x="3716721" y="-21182"/>
                  <a:pt x="3965493" y="-25875"/>
                  <a:pt x="4126796" y="0"/>
                </a:cubicBezTo>
                <a:cubicBezTo>
                  <a:pt x="4119557" y="142934"/>
                  <a:pt x="4129494" y="354693"/>
                  <a:pt x="4126796" y="551130"/>
                </a:cubicBezTo>
                <a:cubicBezTo>
                  <a:pt x="4124099" y="747567"/>
                  <a:pt x="4140176" y="1029728"/>
                  <a:pt x="4126796" y="1202465"/>
                </a:cubicBezTo>
                <a:cubicBezTo>
                  <a:pt x="4113416" y="1375202"/>
                  <a:pt x="4140378" y="1594659"/>
                  <a:pt x="4126796" y="1853801"/>
                </a:cubicBezTo>
                <a:cubicBezTo>
                  <a:pt x="4113214" y="2112943"/>
                  <a:pt x="4139952" y="2355001"/>
                  <a:pt x="4126796" y="2505136"/>
                </a:cubicBezTo>
                <a:cubicBezTo>
                  <a:pt x="3844829" y="2518430"/>
                  <a:pt x="3639136" y="2501956"/>
                  <a:pt x="3480265" y="2505136"/>
                </a:cubicBezTo>
                <a:cubicBezTo>
                  <a:pt x="3321394" y="2508316"/>
                  <a:pt x="3176332" y="2498135"/>
                  <a:pt x="2875001" y="2505136"/>
                </a:cubicBezTo>
                <a:cubicBezTo>
                  <a:pt x="2573670" y="2512137"/>
                  <a:pt x="2426467" y="2509635"/>
                  <a:pt x="2311006" y="2505136"/>
                </a:cubicBezTo>
                <a:cubicBezTo>
                  <a:pt x="2195545" y="2500637"/>
                  <a:pt x="1813793" y="2489518"/>
                  <a:pt x="1540671" y="2505136"/>
                </a:cubicBezTo>
                <a:cubicBezTo>
                  <a:pt x="1267550" y="2520754"/>
                  <a:pt x="1146966" y="2485176"/>
                  <a:pt x="894139" y="2505136"/>
                </a:cubicBezTo>
                <a:cubicBezTo>
                  <a:pt x="641312" y="2525096"/>
                  <a:pt x="367974" y="2530825"/>
                  <a:pt x="0" y="2505136"/>
                </a:cubicBezTo>
                <a:cubicBezTo>
                  <a:pt x="-8836" y="2294109"/>
                  <a:pt x="-13667" y="2178006"/>
                  <a:pt x="0" y="1954006"/>
                </a:cubicBezTo>
                <a:cubicBezTo>
                  <a:pt x="13667" y="1730006"/>
                  <a:pt x="7600" y="1492125"/>
                  <a:pt x="0" y="1302671"/>
                </a:cubicBezTo>
                <a:cubicBezTo>
                  <a:pt x="-7600" y="1113217"/>
                  <a:pt x="-24161" y="882067"/>
                  <a:pt x="0" y="676387"/>
                </a:cubicBezTo>
                <a:cubicBezTo>
                  <a:pt x="24161" y="470707"/>
                  <a:pt x="-25446" y="178685"/>
                  <a:pt x="0" y="0"/>
                </a:cubicBezTo>
                <a:close/>
              </a:path>
              <a:path w="4126796" h="2505136" stroke="0" extrusionOk="0">
                <a:moveTo>
                  <a:pt x="0" y="0"/>
                </a:moveTo>
                <a:cubicBezTo>
                  <a:pt x="139121" y="23030"/>
                  <a:pt x="347114" y="31040"/>
                  <a:pt x="646531" y="0"/>
                </a:cubicBezTo>
                <a:cubicBezTo>
                  <a:pt x="945948" y="-31040"/>
                  <a:pt x="1080494" y="29390"/>
                  <a:pt x="1293063" y="0"/>
                </a:cubicBezTo>
                <a:cubicBezTo>
                  <a:pt x="1505632" y="-29390"/>
                  <a:pt x="1717219" y="-21409"/>
                  <a:pt x="2022130" y="0"/>
                </a:cubicBezTo>
                <a:cubicBezTo>
                  <a:pt x="2327041" y="21409"/>
                  <a:pt x="2408628" y="9702"/>
                  <a:pt x="2586125" y="0"/>
                </a:cubicBezTo>
                <a:cubicBezTo>
                  <a:pt x="2763622" y="-9702"/>
                  <a:pt x="2953047" y="-32339"/>
                  <a:pt x="3273925" y="0"/>
                </a:cubicBezTo>
                <a:cubicBezTo>
                  <a:pt x="3594803" y="32339"/>
                  <a:pt x="3860240" y="5557"/>
                  <a:pt x="4126796" y="0"/>
                </a:cubicBezTo>
                <a:cubicBezTo>
                  <a:pt x="4150100" y="255228"/>
                  <a:pt x="4107892" y="388583"/>
                  <a:pt x="4126796" y="626284"/>
                </a:cubicBezTo>
                <a:cubicBezTo>
                  <a:pt x="4145700" y="863985"/>
                  <a:pt x="4103843" y="950729"/>
                  <a:pt x="4126796" y="1252568"/>
                </a:cubicBezTo>
                <a:cubicBezTo>
                  <a:pt x="4149749" y="1554407"/>
                  <a:pt x="4113116" y="1630639"/>
                  <a:pt x="4126796" y="1853801"/>
                </a:cubicBezTo>
                <a:cubicBezTo>
                  <a:pt x="4140476" y="2076963"/>
                  <a:pt x="4099029" y="2202465"/>
                  <a:pt x="4126796" y="2505136"/>
                </a:cubicBezTo>
                <a:cubicBezTo>
                  <a:pt x="3988626" y="2521278"/>
                  <a:pt x="3817571" y="2506143"/>
                  <a:pt x="3562801" y="2505136"/>
                </a:cubicBezTo>
                <a:cubicBezTo>
                  <a:pt x="3308031" y="2504129"/>
                  <a:pt x="2998995" y="2529330"/>
                  <a:pt x="2792465" y="2505136"/>
                </a:cubicBezTo>
                <a:cubicBezTo>
                  <a:pt x="2585935" y="2480942"/>
                  <a:pt x="2356309" y="2487966"/>
                  <a:pt x="2187202" y="2505136"/>
                </a:cubicBezTo>
                <a:cubicBezTo>
                  <a:pt x="2018095" y="2522306"/>
                  <a:pt x="1727454" y="2534154"/>
                  <a:pt x="1581938" y="2505136"/>
                </a:cubicBezTo>
                <a:cubicBezTo>
                  <a:pt x="1436422" y="2476118"/>
                  <a:pt x="1238490" y="2494817"/>
                  <a:pt x="935407" y="2505136"/>
                </a:cubicBezTo>
                <a:cubicBezTo>
                  <a:pt x="632324" y="2515455"/>
                  <a:pt x="196824" y="2508971"/>
                  <a:pt x="0" y="2505136"/>
                </a:cubicBezTo>
                <a:cubicBezTo>
                  <a:pt x="-10213" y="2393844"/>
                  <a:pt x="22806" y="2067301"/>
                  <a:pt x="0" y="1954006"/>
                </a:cubicBezTo>
                <a:cubicBezTo>
                  <a:pt x="-22806" y="1840711"/>
                  <a:pt x="-14430" y="1594871"/>
                  <a:pt x="0" y="1302671"/>
                </a:cubicBezTo>
                <a:cubicBezTo>
                  <a:pt x="14430" y="1010472"/>
                  <a:pt x="19322" y="908757"/>
                  <a:pt x="0" y="676387"/>
                </a:cubicBezTo>
                <a:cubicBezTo>
                  <a:pt x="-19322" y="444017"/>
                  <a:pt x="-29161" y="140093"/>
                  <a:pt x="0" y="0"/>
                </a:cubicBezTo>
                <a:close/>
              </a:path>
            </a:pathLst>
          </a:custGeom>
          <a:solidFill>
            <a:schemeClr val="accent4">
              <a:lumMod val="75000"/>
              <a:alpha val="55000"/>
            </a:schemeClr>
          </a:solidFill>
          <a:ln>
            <a:solidFill>
              <a:schemeClr val="accent4">
                <a:lumMod val="50000"/>
              </a:schemeClr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5574322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5" name="Taisnstūris 3">
            <a:extLst>
              <a:ext uri="{FF2B5EF4-FFF2-40B4-BE49-F238E27FC236}">
                <a16:creationId xmlns:a16="http://schemas.microsoft.com/office/drawing/2014/main" id="{462ABAD4-BB37-4140-ADF2-7F5046F4B2D3}"/>
              </a:ext>
            </a:extLst>
          </p:cNvPr>
          <p:cNvSpPr/>
          <p:nvPr/>
        </p:nvSpPr>
        <p:spPr>
          <a:xfrm>
            <a:off x="6547240" y="1297585"/>
            <a:ext cx="4126796" cy="2505136"/>
          </a:xfrm>
          <a:custGeom>
            <a:avLst/>
            <a:gdLst>
              <a:gd name="connsiteX0" fmla="*/ 0 w 4126796"/>
              <a:gd name="connsiteY0" fmla="*/ 0 h 2505136"/>
              <a:gd name="connsiteX1" fmla="*/ 770335 w 4126796"/>
              <a:gd name="connsiteY1" fmla="*/ 0 h 2505136"/>
              <a:gd name="connsiteX2" fmla="*/ 1499403 w 4126796"/>
              <a:gd name="connsiteY2" fmla="*/ 0 h 2505136"/>
              <a:gd name="connsiteX3" fmla="*/ 2228470 w 4126796"/>
              <a:gd name="connsiteY3" fmla="*/ 0 h 2505136"/>
              <a:gd name="connsiteX4" fmla="*/ 2916269 w 4126796"/>
              <a:gd name="connsiteY4" fmla="*/ 0 h 2505136"/>
              <a:gd name="connsiteX5" fmla="*/ 3521533 w 4126796"/>
              <a:gd name="connsiteY5" fmla="*/ 0 h 2505136"/>
              <a:gd name="connsiteX6" fmla="*/ 4126796 w 4126796"/>
              <a:gd name="connsiteY6" fmla="*/ 0 h 2505136"/>
              <a:gd name="connsiteX7" fmla="*/ 4126796 w 4126796"/>
              <a:gd name="connsiteY7" fmla="*/ 551130 h 2505136"/>
              <a:gd name="connsiteX8" fmla="*/ 4126796 w 4126796"/>
              <a:gd name="connsiteY8" fmla="*/ 1202465 h 2505136"/>
              <a:gd name="connsiteX9" fmla="*/ 4126796 w 4126796"/>
              <a:gd name="connsiteY9" fmla="*/ 1853801 h 2505136"/>
              <a:gd name="connsiteX10" fmla="*/ 4126796 w 4126796"/>
              <a:gd name="connsiteY10" fmla="*/ 2505136 h 2505136"/>
              <a:gd name="connsiteX11" fmla="*/ 3480265 w 4126796"/>
              <a:gd name="connsiteY11" fmla="*/ 2505136 h 2505136"/>
              <a:gd name="connsiteX12" fmla="*/ 2875001 w 4126796"/>
              <a:gd name="connsiteY12" fmla="*/ 2505136 h 2505136"/>
              <a:gd name="connsiteX13" fmla="*/ 2311006 w 4126796"/>
              <a:gd name="connsiteY13" fmla="*/ 2505136 h 2505136"/>
              <a:gd name="connsiteX14" fmla="*/ 1540671 w 4126796"/>
              <a:gd name="connsiteY14" fmla="*/ 2505136 h 2505136"/>
              <a:gd name="connsiteX15" fmla="*/ 894139 w 4126796"/>
              <a:gd name="connsiteY15" fmla="*/ 2505136 h 2505136"/>
              <a:gd name="connsiteX16" fmla="*/ 0 w 4126796"/>
              <a:gd name="connsiteY16" fmla="*/ 2505136 h 2505136"/>
              <a:gd name="connsiteX17" fmla="*/ 0 w 4126796"/>
              <a:gd name="connsiteY17" fmla="*/ 1954006 h 2505136"/>
              <a:gd name="connsiteX18" fmla="*/ 0 w 4126796"/>
              <a:gd name="connsiteY18" fmla="*/ 1302671 h 2505136"/>
              <a:gd name="connsiteX19" fmla="*/ 0 w 4126796"/>
              <a:gd name="connsiteY19" fmla="*/ 676387 h 2505136"/>
              <a:gd name="connsiteX20" fmla="*/ 0 w 4126796"/>
              <a:gd name="connsiteY20" fmla="*/ 0 h 250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26796" h="2505136" fill="none" extrusionOk="0">
                <a:moveTo>
                  <a:pt x="0" y="0"/>
                </a:moveTo>
                <a:cubicBezTo>
                  <a:pt x="220378" y="-10330"/>
                  <a:pt x="613357" y="-28157"/>
                  <a:pt x="770335" y="0"/>
                </a:cubicBezTo>
                <a:cubicBezTo>
                  <a:pt x="927314" y="28157"/>
                  <a:pt x="1161078" y="-11375"/>
                  <a:pt x="1499403" y="0"/>
                </a:cubicBezTo>
                <a:cubicBezTo>
                  <a:pt x="1837728" y="11375"/>
                  <a:pt x="2016010" y="57"/>
                  <a:pt x="2228470" y="0"/>
                </a:cubicBezTo>
                <a:cubicBezTo>
                  <a:pt x="2440930" y="-57"/>
                  <a:pt x="2616435" y="15765"/>
                  <a:pt x="2916269" y="0"/>
                </a:cubicBezTo>
                <a:cubicBezTo>
                  <a:pt x="3216103" y="-15765"/>
                  <a:pt x="3326345" y="21182"/>
                  <a:pt x="3521533" y="0"/>
                </a:cubicBezTo>
                <a:cubicBezTo>
                  <a:pt x="3716721" y="-21182"/>
                  <a:pt x="3965493" y="-25875"/>
                  <a:pt x="4126796" y="0"/>
                </a:cubicBezTo>
                <a:cubicBezTo>
                  <a:pt x="4119557" y="142934"/>
                  <a:pt x="4129494" y="354693"/>
                  <a:pt x="4126796" y="551130"/>
                </a:cubicBezTo>
                <a:cubicBezTo>
                  <a:pt x="4124099" y="747567"/>
                  <a:pt x="4140176" y="1029728"/>
                  <a:pt x="4126796" y="1202465"/>
                </a:cubicBezTo>
                <a:cubicBezTo>
                  <a:pt x="4113416" y="1375202"/>
                  <a:pt x="4140378" y="1594659"/>
                  <a:pt x="4126796" y="1853801"/>
                </a:cubicBezTo>
                <a:cubicBezTo>
                  <a:pt x="4113214" y="2112943"/>
                  <a:pt x="4139952" y="2355001"/>
                  <a:pt x="4126796" y="2505136"/>
                </a:cubicBezTo>
                <a:cubicBezTo>
                  <a:pt x="3844829" y="2518430"/>
                  <a:pt x="3639136" y="2501956"/>
                  <a:pt x="3480265" y="2505136"/>
                </a:cubicBezTo>
                <a:cubicBezTo>
                  <a:pt x="3321394" y="2508316"/>
                  <a:pt x="3176332" y="2498135"/>
                  <a:pt x="2875001" y="2505136"/>
                </a:cubicBezTo>
                <a:cubicBezTo>
                  <a:pt x="2573670" y="2512137"/>
                  <a:pt x="2426467" y="2509635"/>
                  <a:pt x="2311006" y="2505136"/>
                </a:cubicBezTo>
                <a:cubicBezTo>
                  <a:pt x="2195545" y="2500637"/>
                  <a:pt x="1813793" y="2489518"/>
                  <a:pt x="1540671" y="2505136"/>
                </a:cubicBezTo>
                <a:cubicBezTo>
                  <a:pt x="1267550" y="2520754"/>
                  <a:pt x="1146966" y="2485176"/>
                  <a:pt x="894139" y="2505136"/>
                </a:cubicBezTo>
                <a:cubicBezTo>
                  <a:pt x="641312" y="2525096"/>
                  <a:pt x="367974" y="2530825"/>
                  <a:pt x="0" y="2505136"/>
                </a:cubicBezTo>
                <a:cubicBezTo>
                  <a:pt x="-8836" y="2294109"/>
                  <a:pt x="-13667" y="2178006"/>
                  <a:pt x="0" y="1954006"/>
                </a:cubicBezTo>
                <a:cubicBezTo>
                  <a:pt x="13667" y="1730006"/>
                  <a:pt x="7600" y="1492125"/>
                  <a:pt x="0" y="1302671"/>
                </a:cubicBezTo>
                <a:cubicBezTo>
                  <a:pt x="-7600" y="1113217"/>
                  <a:pt x="-24161" y="882067"/>
                  <a:pt x="0" y="676387"/>
                </a:cubicBezTo>
                <a:cubicBezTo>
                  <a:pt x="24161" y="470707"/>
                  <a:pt x="-25446" y="178685"/>
                  <a:pt x="0" y="0"/>
                </a:cubicBezTo>
                <a:close/>
              </a:path>
              <a:path w="4126796" h="2505136" stroke="0" extrusionOk="0">
                <a:moveTo>
                  <a:pt x="0" y="0"/>
                </a:moveTo>
                <a:cubicBezTo>
                  <a:pt x="139121" y="23030"/>
                  <a:pt x="347114" y="31040"/>
                  <a:pt x="646531" y="0"/>
                </a:cubicBezTo>
                <a:cubicBezTo>
                  <a:pt x="945948" y="-31040"/>
                  <a:pt x="1080494" y="29390"/>
                  <a:pt x="1293063" y="0"/>
                </a:cubicBezTo>
                <a:cubicBezTo>
                  <a:pt x="1505632" y="-29390"/>
                  <a:pt x="1717219" y="-21409"/>
                  <a:pt x="2022130" y="0"/>
                </a:cubicBezTo>
                <a:cubicBezTo>
                  <a:pt x="2327041" y="21409"/>
                  <a:pt x="2408628" y="9702"/>
                  <a:pt x="2586125" y="0"/>
                </a:cubicBezTo>
                <a:cubicBezTo>
                  <a:pt x="2763622" y="-9702"/>
                  <a:pt x="2953047" y="-32339"/>
                  <a:pt x="3273925" y="0"/>
                </a:cubicBezTo>
                <a:cubicBezTo>
                  <a:pt x="3594803" y="32339"/>
                  <a:pt x="3860240" y="5557"/>
                  <a:pt x="4126796" y="0"/>
                </a:cubicBezTo>
                <a:cubicBezTo>
                  <a:pt x="4150100" y="255228"/>
                  <a:pt x="4107892" y="388583"/>
                  <a:pt x="4126796" y="626284"/>
                </a:cubicBezTo>
                <a:cubicBezTo>
                  <a:pt x="4145700" y="863985"/>
                  <a:pt x="4103843" y="950729"/>
                  <a:pt x="4126796" y="1252568"/>
                </a:cubicBezTo>
                <a:cubicBezTo>
                  <a:pt x="4149749" y="1554407"/>
                  <a:pt x="4113116" y="1630639"/>
                  <a:pt x="4126796" y="1853801"/>
                </a:cubicBezTo>
                <a:cubicBezTo>
                  <a:pt x="4140476" y="2076963"/>
                  <a:pt x="4099029" y="2202465"/>
                  <a:pt x="4126796" y="2505136"/>
                </a:cubicBezTo>
                <a:cubicBezTo>
                  <a:pt x="3988626" y="2521278"/>
                  <a:pt x="3817571" y="2506143"/>
                  <a:pt x="3562801" y="2505136"/>
                </a:cubicBezTo>
                <a:cubicBezTo>
                  <a:pt x="3308031" y="2504129"/>
                  <a:pt x="2998995" y="2529330"/>
                  <a:pt x="2792465" y="2505136"/>
                </a:cubicBezTo>
                <a:cubicBezTo>
                  <a:pt x="2585935" y="2480942"/>
                  <a:pt x="2356309" y="2487966"/>
                  <a:pt x="2187202" y="2505136"/>
                </a:cubicBezTo>
                <a:cubicBezTo>
                  <a:pt x="2018095" y="2522306"/>
                  <a:pt x="1727454" y="2534154"/>
                  <a:pt x="1581938" y="2505136"/>
                </a:cubicBezTo>
                <a:cubicBezTo>
                  <a:pt x="1436422" y="2476118"/>
                  <a:pt x="1238490" y="2494817"/>
                  <a:pt x="935407" y="2505136"/>
                </a:cubicBezTo>
                <a:cubicBezTo>
                  <a:pt x="632324" y="2515455"/>
                  <a:pt x="196824" y="2508971"/>
                  <a:pt x="0" y="2505136"/>
                </a:cubicBezTo>
                <a:cubicBezTo>
                  <a:pt x="-10213" y="2393844"/>
                  <a:pt x="22806" y="2067301"/>
                  <a:pt x="0" y="1954006"/>
                </a:cubicBezTo>
                <a:cubicBezTo>
                  <a:pt x="-22806" y="1840711"/>
                  <a:pt x="-14430" y="1594871"/>
                  <a:pt x="0" y="1302671"/>
                </a:cubicBezTo>
                <a:cubicBezTo>
                  <a:pt x="14430" y="1010472"/>
                  <a:pt x="19322" y="908757"/>
                  <a:pt x="0" y="676387"/>
                </a:cubicBezTo>
                <a:cubicBezTo>
                  <a:pt x="-19322" y="444017"/>
                  <a:pt x="-29161" y="140093"/>
                  <a:pt x="0" y="0"/>
                </a:cubicBezTo>
                <a:close/>
              </a:path>
            </a:pathLst>
          </a:custGeom>
          <a:solidFill>
            <a:schemeClr val="accent4">
              <a:lumMod val="75000"/>
              <a:alpha val="84000"/>
            </a:schemeClr>
          </a:solidFill>
          <a:ln>
            <a:solidFill>
              <a:schemeClr val="accent4">
                <a:lumMod val="50000"/>
              </a:schemeClr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5574322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4" name="Taisnstūris 3"/>
          <p:cNvSpPr/>
          <p:nvPr/>
        </p:nvSpPr>
        <p:spPr>
          <a:xfrm>
            <a:off x="95099" y="1275330"/>
            <a:ext cx="2080319" cy="2505136"/>
          </a:xfrm>
          <a:custGeom>
            <a:avLst/>
            <a:gdLst>
              <a:gd name="connsiteX0" fmla="*/ 0 w 2080319"/>
              <a:gd name="connsiteY0" fmla="*/ 0 h 2505136"/>
              <a:gd name="connsiteX1" fmla="*/ 735046 w 2080319"/>
              <a:gd name="connsiteY1" fmla="*/ 0 h 2505136"/>
              <a:gd name="connsiteX2" fmla="*/ 1449289 w 2080319"/>
              <a:gd name="connsiteY2" fmla="*/ 0 h 2505136"/>
              <a:gd name="connsiteX3" fmla="*/ 2080319 w 2080319"/>
              <a:gd name="connsiteY3" fmla="*/ 0 h 2505136"/>
              <a:gd name="connsiteX4" fmla="*/ 2080319 w 2080319"/>
              <a:gd name="connsiteY4" fmla="*/ 551130 h 2505136"/>
              <a:gd name="connsiteX5" fmla="*/ 2080319 w 2080319"/>
              <a:gd name="connsiteY5" fmla="*/ 1127311 h 2505136"/>
              <a:gd name="connsiteX6" fmla="*/ 2080319 w 2080319"/>
              <a:gd name="connsiteY6" fmla="*/ 1678441 h 2505136"/>
              <a:gd name="connsiteX7" fmla="*/ 2080319 w 2080319"/>
              <a:gd name="connsiteY7" fmla="*/ 2505136 h 2505136"/>
              <a:gd name="connsiteX8" fmla="*/ 1386879 w 2080319"/>
              <a:gd name="connsiteY8" fmla="*/ 2505136 h 2505136"/>
              <a:gd name="connsiteX9" fmla="*/ 755849 w 2080319"/>
              <a:gd name="connsiteY9" fmla="*/ 2505136 h 2505136"/>
              <a:gd name="connsiteX10" fmla="*/ 0 w 2080319"/>
              <a:gd name="connsiteY10" fmla="*/ 2505136 h 2505136"/>
              <a:gd name="connsiteX11" fmla="*/ 0 w 2080319"/>
              <a:gd name="connsiteY11" fmla="*/ 1828749 h 2505136"/>
              <a:gd name="connsiteX12" fmla="*/ 0 w 2080319"/>
              <a:gd name="connsiteY12" fmla="*/ 1177414 h 2505136"/>
              <a:gd name="connsiteX13" fmla="*/ 0 w 2080319"/>
              <a:gd name="connsiteY13" fmla="*/ 0 h 250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80319" h="2505136" fill="none" extrusionOk="0">
                <a:moveTo>
                  <a:pt x="0" y="0"/>
                </a:moveTo>
                <a:cubicBezTo>
                  <a:pt x="261346" y="31783"/>
                  <a:pt x="571365" y="-16217"/>
                  <a:pt x="735046" y="0"/>
                </a:cubicBezTo>
                <a:cubicBezTo>
                  <a:pt x="898727" y="16217"/>
                  <a:pt x="1156817" y="17003"/>
                  <a:pt x="1449289" y="0"/>
                </a:cubicBezTo>
                <a:cubicBezTo>
                  <a:pt x="1741761" y="-17003"/>
                  <a:pt x="1832208" y="16036"/>
                  <a:pt x="2080319" y="0"/>
                </a:cubicBezTo>
                <a:cubicBezTo>
                  <a:pt x="2064284" y="221259"/>
                  <a:pt x="2095335" y="310278"/>
                  <a:pt x="2080319" y="551130"/>
                </a:cubicBezTo>
                <a:cubicBezTo>
                  <a:pt x="2065304" y="791982"/>
                  <a:pt x="2072450" y="944088"/>
                  <a:pt x="2080319" y="1127311"/>
                </a:cubicBezTo>
                <a:cubicBezTo>
                  <a:pt x="2088188" y="1310534"/>
                  <a:pt x="2066798" y="1517977"/>
                  <a:pt x="2080319" y="1678441"/>
                </a:cubicBezTo>
                <a:cubicBezTo>
                  <a:pt x="2093841" y="1838905"/>
                  <a:pt x="2066139" y="2205977"/>
                  <a:pt x="2080319" y="2505136"/>
                </a:cubicBezTo>
                <a:cubicBezTo>
                  <a:pt x="1922656" y="2487081"/>
                  <a:pt x="1678636" y="2530195"/>
                  <a:pt x="1386879" y="2505136"/>
                </a:cubicBezTo>
                <a:cubicBezTo>
                  <a:pt x="1095122" y="2480077"/>
                  <a:pt x="986202" y="2486392"/>
                  <a:pt x="755849" y="2505136"/>
                </a:cubicBezTo>
                <a:cubicBezTo>
                  <a:pt x="525496" y="2523881"/>
                  <a:pt x="373213" y="2498594"/>
                  <a:pt x="0" y="2505136"/>
                </a:cubicBezTo>
                <a:cubicBezTo>
                  <a:pt x="-9245" y="2272592"/>
                  <a:pt x="-17327" y="2116832"/>
                  <a:pt x="0" y="1828749"/>
                </a:cubicBezTo>
                <a:cubicBezTo>
                  <a:pt x="17327" y="1540666"/>
                  <a:pt x="-18125" y="1405036"/>
                  <a:pt x="0" y="1177414"/>
                </a:cubicBezTo>
                <a:cubicBezTo>
                  <a:pt x="18125" y="949792"/>
                  <a:pt x="-44928" y="553795"/>
                  <a:pt x="0" y="0"/>
                </a:cubicBezTo>
                <a:close/>
              </a:path>
              <a:path w="2080319" h="2505136" stroke="0" extrusionOk="0">
                <a:moveTo>
                  <a:pt x="0" y="0"/>
                </a:moveTo>
                <a:cubicBezTo>
                  <a:pt x="313776" y="-10248"/>
                  <a:pt x="469125" y="28230"/>
                  <a:pt x="672636" y="0"/>
                </a:cubicBezTo>
                <a:cubicBezTo>
                  <a:pt x="876147" y="-28230"/>
                  <a:pt x="1119088" y="17374"/>
                  <a:pt x="1345273" y="0"/>
                </a:cubicBezTo>
                <a:cubicBezTo>
                  <a:pt x="1571458" y="-17374"/>
                  <a:pt x="1734291" y="-31332"/>
                  <a:pt x="2080319" y="0"/>
                </a:cubicBezTo>
                <a:cubicBezTo>
                  <a:pt x="2077704" y="262893"/>
                  <a:pt x="2107186" y="295798"/>
                  <a:pt x="2080319" y="551130"/>
                </a:cubicBezTo>
                <a:cubicBezTo>
                  <a:pt x="2053453" y="806462"/>
                  <a:pt x="2072676" y="921396"/>
                  <a:pt x="2080319" y="1127311"/>
                </a:cubicBezTo>
                <a:cubicBezTo>
                  <a:pt x="2087962" y="1333226"/>
                  <a:pt x="2076710" y="1577174"/>
                  <a:pt x="2080319" y="1803698"/>
                </a:cubicBezTo>
                <a:cubicBezTo>
                  <a:pt x="2083928" y="2030222"/>
                  <a:pt x="2065037" y="2299718"/>
                  <a:pt x="2080319" y="2505136"/>
                </a:cubicBezTo>
                <a:cubicBezTo>
                  <a:pt x="1865265" y="2474576"/>
                  <a:pt x="1624172" y="2505840"/>
                  <a:pt x="1386879" y="2505136"/>
                </a:cubicBezTo>
                <a:cubicBezTo>
                  <a:pt x="1149586" y="2504432"/>
                  <a:pt x="965149" y="2537589"/>
                  <a:pt x="735046" y="2505136"/>
                </a:cubicBezTo>
                <a:cubicBezTo>
                  <a:pt x="504943" y="2472683"/>
                  <a:pt x="304727" y="2492777"/>
                  <a:pt x="0" y="2505136"/>
                </a:cubicBezTo>
                <a:cubicBezTo>
                  <a:pt x="11706" y="2311263"/>
                  <a:pt x="-31171" y="2072200"/>
                  <a:pt x="0" y="1878852"/>
                </a:cubicBezTo>
                <a:cubicBezTo>
                  <a:pt x="31171" y="1685504"/>
                  <a:pt x="5528" y="1460740"/>
                  <a:pt x="0" y="1252568"/>
                </a:cubicBezTo>
                <a:cubicBezTo>
                  <a:pt x="-5528" y="1044396"/>
                  <a:pt x="11970" y="861020"/>
                  <a:pt x="0" y="651335"/>
                </a:cubicBezTo>
                <a:cubicBezTo>
                  <a:pt x="-11970" y="441650"/>
                  <a:pt x="-22692" y="21542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5574322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9" name="TextBox 8"/>
          <p:cNvSpPr txBox="1"/>
          <p:nvPr/>
        </p:nvSpPr>
        <p:spPr>
          <a:xfrm>
            <a:off x="127028" y="1285772"/>
            <a:ext cx="211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chemeClr val="accent4">
                    <a:lumMod val="50000"/>
                  </a:schemeClr>
                </a:solidFill>
              </a:rPr>
              <a:t>Agrais neolīts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28559" y="1331968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chemeClr val="accent4">
                    <a:lumMod val="50000"/>
                  </a:schemeClr>
                </a:solidFill>
              </a:rPr>
              <a:t>Vidējais neolīts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1755" y="1354223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chemeClr val="accent4">
                    <a:lumMod val="50000"/>
                  </a:schemeClr>
                </a:solidFill>
              </a:rPr>
              <a:t>Vēlais neolīts</a:t>
            </a:r>
          </a:p>
        </p:txBody>
      </p:sp>
      <p:pic>
        <p:nvPicPr>
          <p:cNvPr id="18" name="Attēls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3" y="4065207"/>
            <a:ext cx="1978425" cy="1978425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63" y="4192040"/>
            <a:ext cx="1978425" cy="1978425"/>
          </a:xfrm>
          <a:prstGeom prst="rect">
            <a:avLst/>
          </a:prstGeom>
        </p:spPr>
      </p:pic>
      <p:pic>
        <p:nvPicPr>
          <p:cNvPr id="20" name="Attēls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355" y="4192041"/>
            <a:ext cx="1978425" cy="1978425"/>
          </a:xfrm>
          <a:prstGeom prst="rect">
            <a:avLst/>
          </a:prstGeom>
        </p:spPr>
      </p:pic>
      <p:pic>
        <p:nvPicPr>
          <p:cNvPr id="21" name="Attēls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914" y="4192041"/>
            <a:ext cx="1978425" cy="1978425"/>
          </a:xfrm>
          <a:prstGeom prst="rect">
            <a:avLst/>
          </a:prstGeom>
        </p:spPr>
      </p:pic>
      <p:pic>
        <p:nvPicPr>
          <p:cNvPr id="22" name="Attēls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04" y="4192040"/>
            <a:ext cx="1978425" cy="19784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87498" y="497100"/>
            <a:ext cx="7224765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chemeClr val="accent4">
                    <a:lumMod val="50000"/>
                  </a:schemeClr>
                </a:solidFill>
              </a:rPr>
              <a:t>      Pārvieto traukus, atbilstoši to lietošanas periodam!</a:t>
            </a:r>
            <a:endParaRPr lang="lv-LV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27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isnstūris 3">
            <a:extLst>
              <a:ext uri="{FF2B5EF4-FFF2-40B4-BE49-F238E27FC236}">
                <a16:creationId xmlns:a16="http://schemas.microsoft.com/office/drawing/2014/main" id="{99713202-7729-44C3-BEEB-E80AA02D9E65}"/>
              </a:ext>
            </a:extLst>
          </p:cNvPr>
          <p:cNvSpPr/>
          <p:nvPr/>
        </p:nvSpPr>
        <p:spPr>
          <a:xfrm>
            <a:off x="2328559" y="1297585"/>
            <a:ext cx="4126796" cy="2505136"/>
          </a:xfrm>
          <a:custGeom>
            <a:avLst/>
            <a:gdLst>
              <a:gd name="connsiteX0" fmla="*/ 0 w 4126796"/>
              <a:gd name="connsiteY0" fmla="*/ 0 h 2505136"/>
              <a:gd name="connsiteX1" fmla="*/ 770335 w 4126796"/>
              <a:gd name="connsiteY1" fmla="*/ 0 h 2505136"/>
              <a:gd name="connsiteX2" fmla="*/ 1499403 w 4126796"/>
              <a:gd name="connsiteY2" fmla="*/ 0 h 2505136"/>
              <a:gd name="connsiteX3" fmla="*/ 2228470 w 4126796"/>
              <a:gd name="connsiteY3" fmla="*/ 0 h 2505136"/>
              <a:gd name="connsiteX4" fmla="*/ 2916269 w 4126796"/>
              <a:gd name="connsiteY4" fmla="*/ 0 h 2505136"/>
              <a:gd name="connsiteX5" fmla="*/ 3521533 w 4126796"/>
              <a:gd name="connsiteY5" fmla="*/ 0 h 2505136"/>
              <a:gd name="connsiteX6" fmla="*/ 4126796 w 4126796"/>
              <a:gd name="connsiteY6" fmla="*/ 0 h 2505136"/>
              <a:gd name="connsiteX7" fmla="*/ 4126796 w 4126796"/>
              <a:gd name="connsiteY7" fmla="*/ 551130 h 2505136"/>
              <a:gd name="connsiteX8" fmla="*/ 4126796 w 4126796"/>
              <a:gd name="connsiteY8" fmla="*/ 1202465 h 2505136"/>
              <a:gd name="connsiteX9" fmla="*/ 4126796 w 4126796"/>
              <a:gd name="connsiteY9" fmla="*/ 1853801 h 2505136"/>
              <a:gd name="connsiteX10" fmla="*/ 4126796 w 4126796"/>
              <a:gd name="connsiteY10" fmla="*/ 2505136 h 2505136"/>
              <a:gd name="connsiteX11" fmla="*/ 3480265 w 4126796"/>
              <a:gd name="connsiteY11" fmla="*/ 2505136 h 2505136"/>
              <a:gd name="connsiteX12" fmla="*/ 2875001 w 4126796"/>
              <a:gd name="connsiteY12" fmla="*/ 2505136 h 2505136"/>
              <a:gd name="connsiteX13" fmla="*/ 2311006 w 4126796"/>
              <a:gd name="connsiteY13" fmla="*/ 2505136 h 2505136"/>
              <a:gd name="connsiteX14" fmla="*/ 1540671 w 4126796"/>
              <a:gd name="connsiteY14" fmla="*/ 2505136 h 2505136"/>
              <a:gd name="connsiteX15" fmla="*/ 894139 w 4126796"/>
              <a:gd name="connsiteY15" fmla="*/ 2505136 h 2505136"/>
              <a:gd name="connsiteX16" fmla="*/ 0 w 4126796"/>
              <a:gd name="connsiteY16" fmla="*/ 2505136 h 2505136"/>
              <a:gd name="connsiteX17" fmla="*/ 0 w 4126796"/>
              <a:gd name="connsiteY17" fmla="*/ 1954006 h 2505136"/>
              <a:gd name="connsiteX18" fmla="*/ 0 w 4126796"/>
              <a:gd name="connsiteY18" fmla="*/ 1302671 h 2505136"/>
              <a:gd name="connsiteX19" fmla="*/ 0 w 4126796"/>
              <a:gd name="connsiteY19" fmla="*/ 676387 h 2505136"/>
              <a:gd name="connsiteX20" fmla="*/ 0 w 4126796"/>
              <a:gd name="connsiteY20" fmla="*/ 0 h 250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26796" h="2505136" fill="none" extrusionOk="0">
                <a:moveTo>
                  <a:pt x="0" y="0"/>
                </a:moveTo>
                <a:cubicBezTo>
                  <a:pt x="220378" y="-10330"/>
                  <a:pt x="613357" y="-28157"/>
                  <a:pt x="770335" y="0"/>
                </a:cubicBezTo>
                <a:cubicBezTo>
                  <a:pt x="927314" y="28157"/>
                  <a:pt x="1161078" y="-11375"/>
                  <a:pt x="1499403" y="0"/>
                </a:cubicBezTo>
                <a:cubicBezTo>
                  <a:pt x="1837728" y="11375"/>
                  <a:pt x="2016010" y="57"/>
                  <a:pt x="2228470" y="0"/>
                </a:cubicBezTo>
                <a:cubicBezTo>
                  <a:pt x="2440930" y="-57"/>
                  <a:pt x="2616435" y="15765"/>
                  <a:pt x="2916269" y="0"/>
                </a:cubicBezTo>
                <a:cubicBezTo>
                  <a:pt x="3216103" y="-15765"/>
                  <a:pt x="3326345" y="21182"/>
                  <a:pt x="3521533" y="0"/>
                </a:cubicBezTo>
                <a:cubicBezTo>
                  <a:pt x="3716721" y="-21182"/>
                  <a:pt x="3965493" y="-25875"/>
                  <a:pt x="4126796" y="0"/>
                </a:cubicBezTo>
                <a:cubicBezTo>
                  <a:pt x="4119557" y="142934"/>
                  <a:pt x="4129494" y="354693"/>
                  <a:pt x="4126796" y="551130"/>
                </a:cubicBezTo>
                <a:cubicBezTo>
                  <a:pt x="4124099" y="747567"/>
                  <a:pt x="4140176" y="1029728"/>
                  <a:pt x="4126796" y="1202465"/>
                </a:cubicBezTo>
                <a:cubicBezTo>
                  <a:pt x="4113416" y="1375202"/>
                  <a:pt x="4140378" y="1594659"/>
                  <a:pt x="4126796" y="1853801"/>
                </a:cubicBezTo>
                <a:cubicBezTo>
                  <a:pt x="4113214" y="2112943"/>
                  <a:pt x="4139952" y="2355001"/>
                  <a:pt x="4126796" y="2505136"/>
                </a:cubicBezTo>
                <a:cubicBezTo>
                  <a:pt x="3844829" y="2518430"/>
                  <a:pt x="3639136" y="2501956"/>
                  <a:pt x="3480265" y="2505136"/>
                </a:cubicBezTo>
                <a:cubicBezTo>
                  <a:pt x="3321394" y="2508316"/>
                  <a:pt x="3176332" y="2498135"/>
                  <a:pt x="2875001" y="2505136"/>
                </a:cubicBezTo>
                <a:cubicBezTo>
                  <a:pt x="2573670" y="2512137"/>
                  <a:pt x="2426467" y="2509635"/>
                  <a:pt x="2311006" y="2505136"/>
                </a:cubicBezTo>
                <a:cubicBezTo>
                  <a:pt x="2195545" y="2500637"/>
                  <a:pt x="1813793" y="2489518"/>
                  <a:pt x="1540671" y="2505136"/>
                </a:cubicBezTo>
                <a:cubicBezTo>
                  <a:pt x="1267550" y="2520754"/>
                  <a:pt x="1146966" y="2485176"/>
                  <a:pt x="894139" y="2505136"/>
                </a:cubicBezTo>
                <a:cubicBezTo>
                  <a:pt x="641312" y="2525096"/>
                  <a:pt x="367974" y="2530825"/>
                  <a:pt x="0" y="2505136"/>
                </a:cubicBezTo>
                <a:cubicBezTo>
                  <a:pt x="-8836" y="2294109"/>
                  <a:pt x="-13667" y="2178006"/>
                  <a:pt x="0" y="1954006"/>
                </a:cubicBezTo>
                <a:cubicBezTo>
                  <a:pt x="13667" y="1730006"/>
                  <a:pt x="7600" y="1492125"/>
                  <a:pt x="0" y="1302671"/>
                </a:cubicBezTo>
                <a:cubicBezTo>
                  <a:pt x="-7600" y="1113217"/>
                  <a:pt x="-24161" y="882067"/>
                  <a:pt x="0" y="676387"/>
                </a:cubicBezTo>
                <a:cubicBezTo>
                  <a:pt x="24161" y="470707"/>
                  <a:pt x="-25446" y="178685"/>
                  <a:pt x="0" y="0"/>
                </a:cubicBezTo>
                <a:close/>
              </a:path>
              <a:path w="4126796" h="2505136" stroke="0" extrusionOk="0">
                <a:moveTo>
                  <a:pt x="0" y="0"/>
                </a:moveTo>
                <a:cubicBezTo>
                  <a:pt x="139121" y="23030"/>
                  <a:pt x="347114" y="31040"/>
                  <a:pt x="646531" y="0"/>
                </a:cubicBezTo>
                <a:cubicBezTo>
                  <a:pt x="945948" y="-31040"/>
                  <a:pt x="1080494" y="29390"/>
                  <a:pt x="1293063" y="0"/>
                </a:cubicBezTo>
                <a:cubicBezTo>
                  <a:pt x="1505632" y="-29390"/>
                  <a:pt x="1717219" y="-21409"/>
                  <a:pt x="2022130" y="0"/>
                </a:cubicBezTo>
                <a:cubicBezTo>
                  <a:pt x="2327041" y="21409"/>
                  <a:pt x="2408628" y="9702"/>
                  <a:pt x="2586125" y="0"/>
                </a:cubicBezTo>
                <a:cubicBezTo>
                  <a:pt x="2763622" y="-9702"/>
                  <a:pt x="2953047" y="-32339"/>
                  <a:pt x="3273925" y="0"/>
                </a:cubicBezTo>
                <a:cubicBezTo>
                  <a:pt x="3594803" y="32339"/>
                  <a:pt x="3860240" y="5557"/>
                  <a:pt x="4126796" y="0"/>
                </a:cubicBezTo>
                <a:cubicBezTo>
                  <a:pt x="4150100" y="255228"/>
                  <a:pt x="4107892" y="388583"/>
                  <a:pt x="4126796" y="626284"/>
                </a:cubicBezTo>
                <a:cubicBezTo>
                  <a:pt x="4145700" y="863985"/>
                  <a:pt x="4103843" y="950729"/>
                  <a:pt x="4126796" y="1252568"/>
                </a:cubicBezTo>
                <a:cubicBezTo>
                  <a:pt x="4149749" y="1554407"/>
                  <a:pt x="4113116" y="1630639"/>
                  <a:pt x="4126796" y="1853801"/>
                </a:cubicBezTo>
                <a:cubicBezTo>
                  <a:pt x="4140476" y="2076963"/>
                  <a:pt x="4099029" y="2202465"/>
                  <a:pt x="4126796" y="2505136"/>
                </a:cubicBezTo>
                <a:cubicBezTo>
                  <a:pt x="3988626" y="2521278"/>
                  <a:pt x="3817571" y="2506143"/>
                  <a:pt x="3562801" y="2505136"/>
                </a:cubicBezTo>
                <a:cubicBezTo>
                  <a:pt x="3308031" y="2504129"/>
                  <a:pt x="2998995" y="2529330"/>
                  <a:pt x="2792465" y="2505136"/>
                </a:cubicBezTo>
                <a:cubicBezTo>
                  <a:pt x="2585935" y="2480942"/>
                  <a:pt x="2356309" y="2487966"/>
                  <a:pt x="2187202" y="2505136"/>
                </a:cubicBezTo>
                <a:cubicBezTo>
                  <a:pt x="2018095" y="2522306"/>
                  <a:pt x="1727454" y="2534154"/>
                  <a:pt x="1581938" y="2505136"/>
                </a:cubicBezTo>
                <a:cubicBezTo>
                  <a:pt x="1436422" y="2476118"/>
                  <a:pt x="1238490" y="2494817"/>
                  <a:pt x="935407" y="2505136"/>
                </a:cubicBezTo>
                <a:cubicBezTo>
                  <a:pt x="632324" y="2515455"/>
                  <a:pt x="196824" y="2508971"/>
                  <a:pt x="0" y="2505136"/>
                </a:cubicBezTo>
                <a:cubicBezTo>
                  <a:pt x="-10213" y="2393844"/>
                  <a:pt x="22806" y="2067301"/>
                  <a:pt x="0" y="1954006"/>
                </a:cubicBezTo>
                <a:cubicBezTo>
                  <a:pt x="-22806" y="1840711"/>
                  <a:pt x="-14430" y="1594871"/>
                  <a:pt x="0" y="1302671"/>
                </a:cubicBezTo>
                <a:cubicBezTo>
                  <a:pt x="14430" y="1010472"/>
                  <a:pt x="19322" y="908757"/>
                  <a:pt x="0" y="676387"/>
                </a:cubicBezTo>
                <a:cubicBezTo>
                  <a:pt x="-19322" y="444017"/>
                  <a:pt x="-29161" y="140093"/>
                  <a:pt x="0" y="0"/>
                </a:cubicBezTo>
                <a:close/>
              </a:path>
            </a:pathLst>
          </a:custGeom>
          <a:solidFill>
            <a:schemeClr val="accent4">
              <a:lumMod val="75000"/>
              <a:alpha val="55000"/>
            </a:schemeClr>
          </a:solidFill>
          <a:ln>
            <a:solidFill>
              <a:schemeClr val="accent4">
                <a:lumMod val="50000"/>
              </a:schemeClr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5574322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5" name="Taisnstūris 3">
            <a:extLst>
              <a:ext uri="{FF2B5EF4-FFF2-40B4-BE49-F238E27FC236}">
                <a16:creationId xmlns:a16="http://schemas.microsoft.com/office/drawing/2014/main" id="{462ABAD4-BB37-4140-ADF2-7F5046F4B2D3}"/>
              </a:ext>
            </a:extLst>
          </p:cNvPr>
          <p:cNvSpPr/>
          <p:nvPr/>
        </p:nvSpPr>
        <p:spPr>
          <a:xfrm>
            <a:off x="6547240" y="1297585"/>
            <a:ext cx="4021411" cy="2505136"/>
          </a:xfrm>
          <a:custGeom>
            <a:avLst/>
            <a:gdLst>
              <a:gd name="connsiteX0" fmla="*/ 0 w 4021411"/>
              <a:gd name="connsiteY0" fmla="*/ 0 h 2505136"/>
              <a:gd name="connsiteX1" fmla="*/ 750663 w 4021411"/>
              <a:gd name="connsiteY1" fmla="*/ 0 h 2505136"/>
              <a:gd name="connsiteX2" fmla="*/ 1461113 w 4021411"/>
              <a:gd name="connsiteY2" fmla="*/ 0 h 2505136"/>
              <a:gd name="connsiteX3" fmla="*/ 2171562 w 4021411"/>
              <a:gd name="connsiteY3" fmla="*/ 0 h 2505136"/>
              <a:gd name="connsiteX4" fmla="*/ 2841797 w 4021411"/>
              <a:gd name="connsiteY4" fmla="*/ 0 h 2505136"/>
              <a:gd name="connsiteX5" fmla="*/ 3431604 w 4021411"/>
              <a:gd name="connsiteY5" fmla="*/ 0 h 2505136"/>
              <a:gd name="connsiteX6" fmla="*/ 4021411 w 4021411"/>
              <a:gd name="connsiteY6" fmla="*/ 0 h 2505136"/>
              <a:gd name="connsiteX7" fmla="*/ 4021411 w 4021411"/>
              <a:gd name="connsiteY7" fmla="*/ 551130 h 2505136"/>
              <a:gd name="connsiteX8" fmla="*/ 4021411 w 4021411"/>
              <a:gd name="connsiteY8" fmla="*/ 1202465 h 2505136"/>
              <a:gd name="connsiteX9" fmla="*/ 4021411 w 4021411"/>
              <a:gd name="connsiteY9" fmla="*/ 1853801 h 2505136"/>
              <a:gd name="connsiteX10" fmla="*/ 4021411 w 4021411"/>
              <a:gd name="connsiteY10" fmla="*/ 2505136 h 2505136"/>
              <a:gd name="connsiteX11" fmla="*/ 3391390 w 4021411"/>
              <a:gd name="connsiteY11" fmla="*/ 2505136 h 2505136"/>
              <a:gd name="connsiteX12" fmla="*/ 2801583 w 4021411"/>
              <a:gd name="connsiteY12" fmla="*/ 2505136 h 2505136"/>
              <a:gd name="connsiteX13" fmla="*/ 2251990 w 4021411"/>
              <a:gd name="connsiteY13" fmla="*/ 2505136 h 2505136"/>
              <a:gd name="connsiteX14" fmla="*/ 1501327 w 4021411"/>
              <a:gd name="connsiteY14" fmla="*/ 2505136 h 2505136"/>
              <a:gd name="connsiteX15" fmla="*/ 871306 w 4021411"/>
              <a:gd name="connsiteY15" fmla="*/ 2505136 h 2505136"/>
              <a:gd name="connsiteX16" fmla="*/ 0 w 4021411"/>
              <a:gd name="connsiteY16" fmla="*/ 2505136 h 2505136"/>
              <a:gd name="connsiteX17" fmla="*/ 0 w 4021411"/>
              <a:gd name="connsiteY17" fmla="*/ 1954006 h 2505136"/>
              <a:gd name="connsiteX18" fmla="*/ 0 w 4021411"/>
              <a:gd name="connsiteY18" fmla="*/ 1302671 h 2505136"/>
              <a:gd name="connsiteX19" fmla="*/ 0 w 4021411"/>
              <a:gd name="connsiteY19" fmla="*/ 676387 h 2505136"/>
              <a:gd name="connsiteX20" fmla="*/ 0 w 4021411"/>
              <a:gd name="connsiteY20" fmla="*/ 0 h 250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1411" h="2505136" fill="none" extrusionOk="0">
                <a:moveTo>
                  <a:pt x="0" y="0"/>
                </a:moveTo>
                <a:cubicBezTo>
                  <a:pt x="362215" y="21334"/>
                  <a:pt x="448274" y="32189"/>
                  <a:pt x="750663" y="0"/>
                </a:cubicBezTo>
                <a:cubicBezTo>
                  <a:pt x="1053052" y="-32189"/>
                  <a:pt x="1286337" y="22402"/>
                  <a:pt x="1461113" y="0"/>
                </a:cubicBezTo>
                <a:cubicBezTo>
                  <a:pt x="1635889" y="-22402"/>
                  <a:pt x="1987750" y="12424"/>
                  <a:pt x="2171562" y="0"/>
                </a:cubicBezTo>
                <a:cubicBezTo>
                  <a:pt x="2355374" y="-12424"/>
                  <a:pt x="2606051" y="-28709"/>
                  <a:pt x="2841797" y="0"/>
                </a:cubicBezTo>
                <a:cubicBezTo>
                  <a:pt x="3077544" y="28709"/>
                  <a:pt x="3148448" y="-3793"/>
                  <a:pt x="3431604" y="0"/>
                </a:cubicBezTo>
                <a:cubicBezTo>
                  <a:pt x="3714760" y="3793"/>
                  <a:pt x="3843823" y="-26221"/>
                  <a:pt x="4021411" y="0"/>
                </a:cubicBezTo>
                <a:cubicBezTo>
                  <a:pt x="4014172" y="142934"/>
                  <a:pt x="4024109" y="354693"/>
                  <a:pt x="4021411" y="551130"/>
                </a:cubicBezTo>
                <a:cubicBezTo>
                  <a:pt x="4018714" y="747567"/>
                  <a:pt x="4034791" y="1029728"/>
                  <a:pt x="4021411" y="1202465"/>
                </a:cubicBezTo>
                <a:cubicBezTo>
                  <a:pt x="4008031" y="1375202"/>
                  <a:pt x="4034993" y="1594659"/>
                  <a:pt x="4021411" y="1853801"/>
                </a:cubicBezTo>
                <a:cubicBezTo>
                  <a:pt x="4007829" y="2112943"/>
                  <a:pt x="4034567" y="2355001"/>
                  <a:pt x="4021411" y="2505136"/>
                </a:cubicBezTo>
                <a:cubicBezTo>
                  <a:pt x="3835290" y="2478141"/>
                  <a:pt x="3539231" y="2502638"/>
                  <a:pt x="3391390" y="2505136"/>
                </a:cubicBezTo>
                <a:cubicBezTo>
                  <a:pt x="3243549" y="2507634"/>
                  <a:pt x="2924988" y="2526308"/>
                  <a:pt x="2801583" y="2505136"/>
                </a:cubicBezTo>
                <a:cubicBezTo>
                  <a:pt x="2678178" y="2483964"/>
                  <a:pt x="2408786" y="2496620"/>
                  <a:pt x="2251990" y="2505136"/>
                </a:cubicBezTo>
                <a:cubicBezTo>
                  <a:pt x="2095194" y="2513652"/>
                  <a:pt x="1830699" y="2516399"/>
                  <a:pt x="1501327" y="2505136"/>
                </a:cubicBezTo>
                <a:cubicBezTo>
                  <a:pt x="1171955" y="2493873"/>
                  <a:pt x="1179432" y="2523933"/>
                  <a:pt x="871306" y="2505136"/>
                </a:cubicBezTo>
                <a:cubicBezTo>
                  <a:pt x="563180" y="2486339"/>
                  <a:pt x="336927" y="2536060"/>
                  <a:pt x="0" y="2505136"/>
                </a:cubicBezTo>
                <a:cubicBezTo>
                  <a:pt x="-8836" y="2294109"/>
                  <a:pt x="-13667" y="2178006"/>
                  <a:pt x="0" y="1954006"/>
                </a:cubicBezTo>
                <a:cubicBezTo>
                  <a:pt x="13667" y="1730006"/>
                  <a:pt x="7600" y="1492125"/>
                  <a:pt x="0" y="1302671"/>
                </a:cubicBezTo>
                <a:cubicBezTo>
                  <a:pt x="-7600" y="1113217"/>
                  <a:pt x="-24161" y="882067"/>
                  <a:pt x="0" y="676387"/>
                </a:cubicBezTo>
                <a:cubicBezTo>
                  <a:pt x="24161" y="470707"/>
                  <a:pt x="-25446" y="178685"/>
                  <a:pt x="0" y="0"/>
                </a:cubicBezTo>
                <a:close/>
              </a:path>
              <a:path w="4021411" h="2505136" stroke="0" extrusionOk="0">
                <a:moveTo>
                  <a:pt x="0" y="0"/>
                </a:moveTo>
                <a:cubicBezTo>
                  <a:pt x="225919" y="28232"/>
                  <a:pt x="407039" y="-28070"/>
                  <a:pt x="630021" y="0"/>
                </a:cubicBezTo>
                <a:cubicBezTo>
                  <a:pt x="853003" y="28070"/>
                  <a:pt x="1094900" y="-26528"/>
                  <a:pt x="1260042" y="0"/>
                </a:cubicBezTo>
                <a:cubicBezTo>
                  <a:pt x="1425184" y="26528"/>
                  <a:pt x="1828014" y="-34521"/>
                  <a:pt x="1970491" y="0"/>
                </a:cubicBezTo>
                <a:cubicBezTo>
                  <a:pt x="2112968" y="34521"/>
                  <a:pt x="2341002" y="-13220"/>
                  <a:pt x="2520084" y="0"/>
                </a:cubicBezTo>
                <a:cubicBezTo>
                  <a:pt x="2699166" y="13220"/>
                  <a:pt x="3035221" y="20497"/>
                  <a:pt x="3190319" y="0"/>
                </a:cubicBezTo>
                <a:cubicBezTo>
                  <a:pt x="3345418" y="-20497"/>
                  <a:pt x="3608023" y="-66"/>
                  <a:pt x="4021411" y="0"/>
                </a:cubicBezTo>
                <a:cubicBezTo>
                  <a:pt x="4044715" y="255228"/>
                  <a:pt x="4002507" y="388583"/>
                  <a:pt x="4021411" y="626284"/>
                </a:cubicBezTo>
                <a:cubicBezTo>
                  <a:pt x="4040315" y="863985"/>
                  <a:pt x="3998458" y="950729"/>
                  <a:pt x="4021411" y="1252568"/>
                </a:cubicBezTo>
                <a:cubicBezTo>
                  <a:pt x="4044364" y="1554407"/>
                  <a:pt x="4007731" y="1630639"/>
                  <a:pt x="4021411" y="1853801"/>
                </a:cubicBezTo>
                <a:cubicBezTo>
                  <a:pt x="4035091" y="2076963"/>
                  <a:pt x="3993644" y="2202465"/>
                  <a:pt x="4021411" y="2505136"/>
                </a:cubicBezTo>
                <a:cubicBezTo>
                  <a:pt x="3882641" y="2489504"/>
                  <a:pt x="3659427" y="2519285"/>
                  <a:pt x="3471818" y="2505136"/>
                </a:cubicBezTo>
                <a:cubicBezTo>
                  <a:pt x="3284209" y="2490987"/>
                  <a:pt x="2957495" y="2475711"/>
                  <a:pt x="2721155" y="2505136"/>
                </a:cubicBezTo>
                <a:cubicBezTo>
                  <a:pt x="2484815" y="2534561"/>
                  <a:pt x="2372691" y="2475891"/>
                  <a:pt x="2131348" y="2505136"/>
                </a:cubicBezTo>
                <a:cubicBezTo>
                  <a:pt x="1890005" y="2534381"/>
                  <a:pt x="1816501" y="2502540"/>
                  <a:pt x="1541541" y="2505136"/>
                </a:cubicBezTo>
                <a:cubicBezTo>
                  <a:pt x="1266581" y="2507732"/>
                  <a:pt x="1066332" y="2511072"/>
                  <a:pt x="911520" y="2505136"/>
                </a:cubicBezTo>
                <a:cubicBezTo>
                  <a:pt x="756708" y="2499200"/>
                  <a:pt x="332007" y="2500242"/>
                  <a:pt x="0" y="2505136"/>
                </a:cubicBezTo>
                <a:cubicBezTo>
                  <a:pt x="-10213" y="2393844"/>
                  <a:pt x="22806" y="2067301"/>
                  <a:pt x="0" y="1954006"/>
                </a:cubicBezTo>
                <a:cubicBezTo>
                  <a:pt x="-22806" y="1840711"/>
                  <a:pt x="-14430" y="1594871"/>
                  <a:pt x="0" y="1302671"/>
                </a:cubicBezTo>
                <a:cubicBezTo>
                  <a:pt x="14430" y="1010472"/>
                  <a:pt x="19322" y="908757"/>
                  <a:pt x="0" y="676387"/>
                </a:cubicBezTo>
                <a:cubicBezTo>
                  <a:pt x="-19322" y="444017"/>
                  <a:pt x="-29161" y="140093"/>
                  <a:pt x="0" y="0"/>
                </a:cubicBezTo>
                <a:close/>
              </a:path>
            </a:pathLst>
          </a:custGeom>
          <a:solidFill>
            <a:schemeClr val="accent4">
              <a:lumMod val="75000"/>
              <a:alpha val="84000"/>
            </a:schemeClr>
          </a:solidFill>
          <a:ln>
            <a:solidFill>
              <a:schemeClr val="accent4">
                <a:lumMod val="50000"/>
              </a:schemeClr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5574322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4" name="Taisnstūris 3"/>
          <p:cNvSpPr/>
          <p:nvPr/>
        </p:nvSpPr>
        <p:spPr>
          <a:xfrm>
            <a:off x="231112" y="1275330"/>
            <a:ext cx="1944306" cy="2505136"/>
          </a:xfrm>
          <a:custGeom>
            <a:avLst/>
            <a:gdLst>
              <a:gd name="connsiteX0" fmla="*/ 0 w 1944306"/>
              <a:gd name="connsiteY0" fmla="*/ 0 h 2505136"/>
              <a:gd name="connsiteX1" fmla="*/ 686988 w 1944306"/>
              <a:gd name="connsiteY1" fmla="*/ 0 h 2505136"/>
              <a:gd name="connsiteX2" fmla="*/ 1354533 w 1944306"/>
              <a:gd name="connsiteY2" fmla="*/ 0 h 2505136"/>
              <a:gd name="connsiteX3" fmla="*/ 1944306 w 1944306"/>
              <a:gd name="connsiteY3" fmla="*/ 0 h 2505136"/>
              <a:gd name="connsiteX4" fmla="*/ 1944306 w 1944306"/>
              <a:gd name="connsiteY4" fmla="*/ 551130 h 2505136"/>
              <a:gd name="connsiteX5" fmla="*/ 1944306 w 1944306"/>
              <a:gd name="connsiteY5" fmla="*/ 1127311 h 2505136"/>
              <a:gd name="connsiteX6" fmla="*/ 1944306 w 1944306"/>
              <a:gd name="connsiteY6" fmla="*/ 1678441 h 2505136"/>
              <a:gd name="connsiteX7" fmla="*/ 1944306 w 1944306"/>
              <a:gd name="connsiteY7" fmla="*/ 2505136 h 2505136"/>
              <a:gd name="connsiteX8" fmla="*/ 1296204 w 1944306"/>
              <a:gd name="connsiteY8" fmla="*/ 2505136 h 2505136"/>
              <a:gd name="connsiteX9" fmla="*/ 706431 w 1944306"/>
              <a:gd name="connsiteY9" fmla="*/ 2505136 h 2505136"/>
              <a:gd name="connsiteX10" fmla="*/ 0 w 1944306"/>
              <a:gd name="connsiteY10" fmla="*/ 2505136 h 2505136"/>
              <a:gd name="connsiteX11" fmla="*/ 0 w 1944306"/>
              <a:gd name="connsiteY11" fmla="*/ 1828749 h 2505136"/>
              <a:gd name="connsiteX12" fmla="*/ 0 w 1944306"/>
              <a:gd name="connsiteY12" fmla="*/ 1177414 h 2505136"/>
              <a:gd name="connsiteX13" fmla="*/ 0 w 1944306"/>
              <a:gd name="connsiteY13" fmla="*/ 0 h 250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4306" h="2505136" fill="none" extrusionOk="0">
                <a:moveTo>
                  <a:pt x="0" y="0"/>
                </a:moveTo>
                <a:cubicBezTo>
                  <a:pt x="330823" y="6335"/>
                  <a:pt x="425836" y="311"/>
                  <a:pt x="686988" y="0"/>
                </a:cubicBezTo>
                <a:cubicBezTo>
                  <a:pt x="948140" y="-311"/>
                  <a:pt x="1202692" y="19314"/>
                  <a:pt x="1354533" y="0"/>
                </a:cubicBezTo>
                <a:cubicBezTo>
                  <a:pt x="1506375" y="-19314"/>
                  <a:pt x="1673278" y="13654"/>
                  <a:pt x="1944306" y="0"/>
                </a:cubicBezTo>
                <a:cubicBezTo>
                  <a:pt x="1928271" y="221259"/>
                  <a:pt x="1959322" y="310278"/>
                  <a:pt x="1944306" y="551130"/>
                </a:cubicBezTo>
                <a:cubicBezTo>
                  <a:pt x="1929291" y="791982"/>
                  <a:pt x="1936437" y="944088"/>
                  <a:pt x="1944306" y="1127311"/>
                </a:cubicBezTo>
                <a:cubicBezTo>
                  <a:pt x="1952175" y="1310534"/>
                  <a:pt x="1930785" y="1517977"/>
                  <a:pt x="1944306" y="1678441"/>
                </a:cubicBezTo>
                <a:cubicBezTo>
                  <a:pt x="1957828" y="1838905"/>
                  <a:pt x="1930126" y="2205977"/>
                  <a:pt x="1944306" y="2505136"/>
                </a:cubicBezTo>
                <a:cubicBezTo>
                  <a:pt x="1637004" y="2481952"/>
                  <a:pt x="1554419" y="2486560"/>
                  <a:pt x="1296204" y="2505136"/>
                </a:cubicBezTo>
                <a:cubicBezTo>
                  <a:pt x="1037989" y="2523712"/>
                  <a:pt x="912877" y="2525195"/>
                  <a:pt x="706431" y="2505136"/>
                </a:cubicBezTo>
                <a:cubicBezTo>
                  <a:pt x="499985" y="2485077"/>
                  <a:pt x="143859" y="2520347"/>
                  <a:pt x="0" y="2505136"/>
                </a:cubicBezTo>
                <a:cubicBezTo>
                  <a:pt x="-9245" y="2272592"/>
                  <a:pt x="-17327" y="2116832"/>
                  <a:pt x="0" y="1828749"/>
                </a:cubicBezTo>
                <a:cubicBezTo>
                  <a:pt x="17327" y="1540666"/>
                  <a:pt x="-18125" y="1405036"/>
                  <a:pt x="0" y="1177414"/>
                </a:cubicBezTo>
                <a:cubicBezTo>
                  <a:pt x="18125" y="949792"/>
                  <a:pt x="-44928" y="553795"/>
                  <a:pt x="0" y="0"/>
                </a:cubicBezTo>
                <a:close/>
              </a:path>
              <a:path w="1944306" h="2505136" stroke="0" extrusionOk="0">
                <a:moveTo>
                  <a:pt x="0" y="0"/>
                </a:moveTo>
                <a:cubicBezTo>
                  <a:pt x="170132" y="-27111"/>
                  <a:pt x="461612" y="-3462"/>
                  <a:pt x="628659" y="0"/>
                </a:cubicBezTo>
                <a:cubicBezTo>
                  <a:pt x="795706" y="3462"/>
                  <a:pt x="1095291" y="-28003"/>
                  <a:pt x="1257318" y="0"/>
                </a:cubicBezTo>
                <a:cubicBezTo>
                  <a:pt x="1419345" y="28003"/>
                  <a:pt x="1630862" y="-3593"/>
                  <a:pt x="1944306" y="0"/>
                </a:cubicBezTo>
                <a:cubicBezTo>
                  <a:pt x="1941691" y="262893"/>
                  <a:pt x="1971173" y="295798"/>
                  <a:pt x="1944306" y="551130"/>
                </a:cubicBezTo>
                <a:cubicBezTo>
                  <a:pt x="1917440" y="806462"/>
                  <a:pt x="1936663" y="921396"/>
                  <a:pt x="1944306" y="1127311"/>
                </a:cubicBezTo>
                <a:cubicBezTo>
                  <a:pt x="1951949" y="1333226"/>
                  <a:pt x="1940697" y="1577174"/>
                  <a:pt x="1944306" y="1803698"/>
                </a:cubicBezTo>
                <a:cubicBezTo>
                  <a:pt x="1947915" y="2030222"/>
                  <a:pt x="1929024" y="2299718"/>
                  <a:pt x="1944306" y="2505136"/>
                </a:cubicBezTo>
                <a:cubicBezTo>
                  <a:pt x="1658755" y="2480504"/>
                  <a:pt x="1542977" y="2524709"/>
                  <a:pt x="1296204" y="2505136"/>
                </a:cubicBezTo>
                <a:cubicBezTo>
                  <a:pt x="1049431" y="2485563"/>
                  <a:pt x="872527" y="2504623"/>
                  <a:pt x="686988" y="2505136"/>
                </a:cubicBezTo>
                <a:cubicBezTo>
                  <a:pt x="501449" y="2505649"/>
                  <a:pt x="284708" y="2525913"/>
                  <a:pt x="0" y="2505136"/>
                </a:cubicBezTo>
                <a:cubicBezTo>
                  <a:pt x="11706" y="2311263"/>
                  <a:pt x="-31171" y="2072200"/>
                  <a:pt x="0" y="1878852"/>
                </a:cubicBezTo>
                <a:cubicBezTo>
                  <a:pt x="31171" y="1685504"/>
                  <a:pt x="5528" y="1460740"/>
                  <a:pt x="0" y="1252568"/>
                </a:cubicBezTo>
                <a:cubicBezTo>
                  <a:pt x="-5528" y="1044396"/>
                  <a:pt x="11970" y="861020"/>
                  <a:pt x="0" y="651335"/>
                </a:cubicBezTo>
                <a:cubicBezTo>
                  <a:pt x="-11970" y="441650"/>
                  <a:pt x="-22692" y="21542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5574322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9" name="TextBox 8"/>
          <p:cNvSpPr txBox="1"/>
          <p:nvPr/>
        </p:nvSpPr>
        <p:spPr>
          <a:xfrm>
            <a:off x="127028" y="1285772"/>
            <a:ext cx="211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chemeClr val="accent4">
                    <a:lumMod val="50000"/>
                  </a:schemeClr>
                </a:solidFill>
              </a:rPr>
              <a:t>Agrais neolīts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28559" y="1331968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chemeClr val="accent4">
                    <a:lumMod val="50000"/>
                  </a:schemeClr>
                </a:solidFill>
              </a:rPr>
              <a:t>Vidējais neolīts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1755" y="1354223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chemeClr val="accent4">
                    <a:lumMod val="50000"/>
                  </a:schemeClr>
                </a:solidFill>
              </a:rPr>
              <a:t>Vēlais neolīts</a:t>
            </a:r>
          </a:p>
        </p:txBody>
      </p:sp>
      <p:pic>
        <p:nvPicPr>
          <p:cNvPr id="18" name="Attēls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331" y="1796392"/>
            <a:ext cx="1555906" cy="1555906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3" y="1796392"/>
            <a:ext cx="1555906" cy="1555906"/>
          </a:xfrm>
          <a:prstGeom prst="rect">
            <a:avLst/>
          </a:prstGeom>
        </p:spPr>
      </p:pic>
      <p:pic>
        <p:nvPicPr>
          <p:cNvPr id="20" name="Attēls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69" y="1802040"/>
            <a:ext cx="1550258" cy="1550258"/>
          </a:xfrm>
          <a:prstGeom prst="rect">
            <a:avLst/>
          </a:prstGeom>
        </p:spPr>
      </p:pic>
      <p:pic>
        <p:nvPicPr>
          <p:cNvPr id="21" name="Attēls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04" y="1802041"/>
            <a:ext cx="1550257" cy="1550257"/>
          </a:xfrm>
          <a:prstGeom prst="rect">
            <a:avLst/>
          </a:prstGeom>
        </p:spPr>
      </p:pic>
      <p:pic>
        <p:nvPicPr>
          <p:cNvPr id="22" name="Attēls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10" y="1796393"/>
            <a:ext cx="1555905" cy="15559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70016" y="576054"/>
            <a:ext cx="4126796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chemeClr val="accent4">
                    <a:lumMod val="50000"/>
                  </a:schemeClr>
                </a:solidFill>
              </a:rPr>
              <a:t>      Pārbaudi, noceļot aizsegu!</a:t>
            </a:r>
            <a:endParaRPr lang="lv-LV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6" name="Attēls 1">
            <a:extLst>
              <a:ext uri="{FF2B5EF4-FFF2-40B4-BE49-F238E27FC236}">
                <a16:creationId xmlns:a16="http://schemas.microsoft.com/office/drawing/2014/main" id="{36D7B1BD-CBE8-49DD-A30B-A0AD39627C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4" y="3286254"/>
            <a:ext cx="735197" cy="414664"/>
          </a:xfrm>
          <a:prstGeom prst="rect">
            <a:avLst/>
          </a:prstGeom>
        </p:spPr>
      </p:pic>
      <p:pic>
        <p:nvPicPr>
          <p:cNvPr id="17" name="Attēls 26">
            <a:extLst>
              <a:ext uri="{FF2B5EF4-FFF2-40B4-BE49-F238E27FC236}">
                <a16:creationId xmlns:a16="http://schemas.microsoft.com/office/drawing/2014/main" id="{AB523A54-E829-4058-B313-AA6E869878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62" y="2677600"/>
            <a:ext cx="1053414" cy="393731"/>
          </a:xfrm>
          <a:prstGeom prst="rect">
            <a:avLst/>
          </a:prstGeom>
        </p:spPr>
      </p:pic>
      <p:pic>
        <p:nvPicPr>
          <p:cNvPr id="24" name="Attēls 31">
            <a:extLst>
              <a:ext uri="{FF2B5EF4-FFF2-40B4-BE49-F238E27FC236}">
                <a16:creationId xmlns:a16="http://schemas.microsoft.com/office/drawing/2014/main" id="{B056BCB2-5E30-48C7-9C45-50344F8AAE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6" y="2703257"/>
            <a:ext cx="1041450" cy="527075"/>
          </a:xfrm>
          <a:prstGeom prst="rect">
            <a:avLst/>
          </a:prstGeom>
        </p:spPr>
      </p:pic>
      <p:pic>
        <p:nvPicPr>
          <p:cNvPr id="25" name="Attēls 24">
            <a:extLst>
              <a:ext uri="{FF2B5EF4-FFF2-40B4-BE49-F238E27FC236}">
                <a16:creationId xmlns:a16="http://schemas.microsoft.com/office/drawing/2014/main" id="{F1C8A9AF-A50C-4BD8-8D78-C6C9D2DD18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30" y="3143682"/>
            <a:ext cx="837457" cy="556059"/>
          </a:xfrm>
          <a:prstGeom prst="rect">
            <a:avLst/>
          </a:prstGeom>
        </p:spPr>
      </p:pic>
      <p:pic>
        <p:nvPicPr>
          <p:cNvPr id="26" name="Attēls 2">
            <a:extLst>
              <a:ext uri="{FF2B5EF4-FFF2-40B4-BE49-F238E27FC236}">
                <a16:creationId xmlns:a16="http://schemas.microsoft.com/office/drawing/2014/main" id="{20009F3E-8A2B-4309-94B9-42905B4297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824" y="2779014"/>
            <a:ext cx="587464" cy="1001452"/>
          </a:xfrm>
          <a:prstGeom prst="rect">
            <a:avLst/>
          </a:prstGeom>
        </p:spPr>
      </p:pic>
      <p:pic>
        <p:nvPicPr>
          <p:cNvPr id="27" name="Attēls 25">
            <a:extLst>
              <a:ext uri="{FF2B5EF4-FFF2-40B4-BE49-F238E27FC236}">
                <a16:creationId xmlns:a16="http://schemas.microsoft.com/office/drawing/2014/main" id="{FF9CB7A0-5797-4552-B471-D2B41C136E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64" y="2061473"/>
            <a:ext cx="734359" cy="683812"/>
          </a:xfrm>
          <a:prstGeom prst="rect">
            <a:avLst/>
          </a:prstGeom>
        </p:spPr>
      </p:pic>
      <p:pic>
        <p:nvPicPr>
          <p:cNvPr id="28" name="Attēls 11">
            <a:extLst>
              <a:ext uri="{FF2B5EF4-FFF2-40B4-BE49-F238E27FC236}">
                <a16:creationId xmlns:a16="http://schemas.microsoft.com/office/drawing/2014/main" id="{750B249F-DD36-488A-BBFD-11A68D2AC1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74" y="2748727"/>
            <a:ext cx="808509" cy="1088377"/>
          </a:xfrm>
          <a:prstGeom prst="rect">
            <a:avLst/>
          </a:prstGeom>
        </p:spPr>
      </p:pic>
      <p:pic>
        <p:nvPicPr>
          <p:cNvPr id="29" name="Attēls 5">
            <a:extLst>
              <a:ext uri="{FF2B5EF4-FFF2-40B4-BE49-F238E27FC236}">
                <a16:creationId xmlns:a16="http://schemas.microsoft.com/office/drawing/2014/main" id="{FD5CBE38-868A-494C-91F1-24795F30D4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175" y="1915305"/>
            <a:ext cx="784015" cy="718875"/>
          </a:xfrm>
          <a:prstGeom prst="rect">
            <a:avLst/>
          </a:prstGeom>
        </p:spPr>
      </p:pic>
      <p:pic>
        <p:nvPicPr>
          <p:cNvPr id="30" name="Attēls 7">
            <a:extLst>
              <a:ext uri="{FF2B5EF4-FFF2-40B4-BE49-F238E27FC236}">
                <a16:creationId xmlns:a16="http://schemas.microsoft.com/office/drawing/2014/main" id="{B32B74BC-CDFD-4215-8316-9988C97FBE8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362" y="3019324"/>
            <a:ext cx="1167306" cy="590771"/>
          </a:xfrm>
          <a:prstGeom prst="rect">
            <a:avLst/>
          </a:prstGeom>
        </p:spPr>
      </p:pic>
      <p:pic>
        <p:nvPicPr>
          <p:cNvPr id="31" name="Attēls 30">
            <a:extLst>
              <a:ext uri="{FF2B5EF4-FFF2-40B4-BE49-F238E27FC236}">
                <a16:creationId xmlns:a16="http://schemas.microsoft.com/office/drawing/2014/main" id="{8003CCEB-5C3F-4DD4-A13F-6B19E9443E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658" y="2340638"/>
            <a:ext cx="601073" cy="809136"/>
          </a:xfrm>
          <a:prstGeom prst="rect">
            <a:avLst/>
          </a:prstGeom>
        </p:spPr>
      </p:pic>
      <p:pic>
        <p:nvPicPr>
          <p:cNvPr id="32" name="Attēls 12">
            <a:extLst>
              <a:ext uri="{FF2B5EF4-FFF2-40B4-BE49-F238E27FC236}">
                <a16:creationId xmlns:a16="http://schemas.microsoft.com/office/drawing/2014/main" id="{B0AC0BB4-226C-487B-A4E6-022045C0B62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6978" r="6999" b="16738"/>
          <a:stretch/>
        </p:blipFill>
        <p:spPr>
          <a:xfrm>
            <a:off x="7537634" y="2966794"/>
            <a:ext cx="1118172" cy="745448"/>
          </a:xfrm>
          <a:prstGeom prst="rect">
            <a:avLst/>
          </a:prstGeom>
        </p:spPr>
      </p:pic>
      <p:pic>
        <p:nvPicPr>
          <p:cNvPr id="33" name="Attēls 28">
            <a:extLst>
              <a:ext uri="{FF2B5EF4-FFF2-40B4-BE49-F238E27FC236}">
                <a16:creationId xmlns:a16="http://schemas.microsoft.com/office/drawing/2014/main" id="{F0739644-2E29-49A5-A855-76D0F76DF5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1" y="2895871"/>
            <a:ext cx="931191" cy="618297"/>
          </a:xfrm>
          <a:prstGeom prst="rect">
            <a:avLst/>
          </a:prstGeom>
        </p:spPr>
      </p:pic>
      <p:pic>
        <p:nvPicPr>
          <p:cNvPr id="34" name="Attēls 29">
            <a:extLst>
              <a:ext uri="{FF2B5EF4-FFF2-40B4-BE49-F238E27FC236}">
                <a16:creationId xmlns:a16="http://schemas.microsoft.com/office/drawing/2014/main" id="{90587D7E-F390-4DDF-BD76-1C4D71CA67D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57" y="3279740"/>
            <a:ext cx="867196" cy="489113"/>
          </a:xfrm>
          <a:prstGeom prst="rect">
            <a:avLst/>
          </a:prstGeom>
        </p:spPr>
      </p:pic>
      <p:pic>
        <p:nvPicPr>
          <p:cNvPr id="38" name="Attēls 13">
            <a:extLst>
              <a:ext uri="{FF2B5EF4-FFF2-40B4-BE49-F238E27FC236}">
                <a16:creationId xmlns:a16="http://schemas.microsoft.com/office/drawing/2014/main" id="{A024CFCC-CF76-43F2-AD2D-034DA370331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35" y="2264432"/>
            <a:ext cx="1189290" cy="639215"/>
          </a:xfrm>
          <a:prstGeom prst="rect">
            <a:avLst/>
          </a:prstGeom>
        </p:spPr>
      </p:pic>
      <p:pic>
        <p:nvPicPr>
          <p:cNvPr id="39" name="Attēls 14">
            <a:extLst>
              <a:ext uri="{FF2B5EF4-FFF2-40B4-BE49-F238E27FC236}">
                <a16:creationId xmlns:a16="http://schemas.microsoft.com/office/drawing/2014/main" id="{D3C366FB-A7BE-474E-B8A0-A937858392D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98955">
            <a:off x="9374014" y="2206254"/>
            <a:ext cx="1481510" cy="557513"/>
          </a:xfrm>
          <a:prstGeom prst="rect">
            <a:avLst/>
          </a:prstGeom>
        </p:spPr>
      </p:pic>
      <p:pic>
        <p:nvPicPr>
          <p:cNvPr id="40" name="Attēls 32">
            <a:extLst>
              <a:ext uri="{FF2B5EF4-FFF2-40B4-BE49-F238E27FC236}">
                <a16:creationId xmlns:a16="http://schemas.microsoft.com/office/drawing/2014/main" id="{6B677FA6-1AE1-415D-9C2C-FC34D7B8C49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351" y="2921071"/>
            <a:ext cx="764264" cy="507460"/>
          </a:xfrm>
          <a:prstGeom prst="rect">
            <a:avLst/>
          </a:prstGeom>
        </p:spPr>
      </p:pic>
      <p:pic>
        <p:nvPicPr>
          <p:cNvPr id="41" name="Attēls 33">
            <a:extLst>
              <a:ext uri="{FF2B5EF4-FFF2-40B4-BE49-F238E27FC236}">
                <a16:creationId xmlns:a16="http://schemas.microsoft.com/office/drawing/2014/main" id="{37949C80-7502-4EB0-A44A-25DF4547CB9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04" y="2838722"/>
            <a:ext cx="374972" cy="639216"/>
          </a:xfrm>
          <a:prstGeom prst="rect">
            <a:avLst/>
          </a:prstGeom>
        </p:spPr>
      </p:pic>
      <p:pic>
        <p:nvPicPr>
          <p:cNvPr id="42" name="Attēls 34">
            <a:extLst>
              <a:ext uri="{FF2B5EF4-FFF2-40B4-BE49-F238E27FC236}">
                <a16:creationId xmlns:a16="http://schemas.microsoft.com/office/drawing/2014/main" id="{48E8F7B4-BA67-4E81-99F0-6809ECA7507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15" y="3415445"/>
            <a:ext cx="867196" cy="32412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DACCCF-028A-4AB6-8CEC-1DADB6599242}"/>
              </a:ext>
            </a:extLst>
          </p:cNvPr>
          <p:cNvSpPr/>
          <p:nvPr/>
        </p:nvSpPr>
        <p:spPr>
          <a:xfrm>
            <a:off x="61028" y="1222082"/>
            <a:ext cx="10672735" cy="2723914"/>
          </a:xfrm>
          <a:custGeom>
            <a:avLst/>
            <a:gdLst>
              <a:gd name="connsiteX0" fmla="*/ 0 w 10672735"/>
              <a:gd name="connsiteY0" fmla="*/ 453995 h 2723914"/>
              <a:gd name="connsiteX1" fmla="*/ 453995 w 10672735"/>
              <a:gd name="connsiteY1" fmla="*/ 0 h 2723914"/>
              <a:gd name="connsiteX2" fmla="*/ 10218740 w 10672735"/>
              <a:gd name="connsiteY2" fmla="*/ 0 h 2723914"/>
              <a:gd name="connsiteX3" fmla="*/ 10672735 w 10672735"/>
              <a:gd name="connsiteY3" fmla="*/ 453995 h 2723914"/>
              <a:gd name="connsiteX4" fmla="*/ 10672735 w 10672735"/>
              <a:gd name="connsiteY4" fmla="*/ 2269919 h 2723914"/>
              <a:gd name="connsiteX5" fmla="*/ 10218740 w 10672735"/>
              <a:gd name="connsiteY5" fmla="*/ 2723914 h 2723914"/>
              <a:gd name="connsiteX6" fmla="*/ 453995 w 10672735"/>
              <a:gd name="connsiteY6" fmla="*/ 2723914 h 2723914"/>
              <a:gd name="connsiteX7" fmla="*/ 0 w 10672735"/>
              <a:gd name="connsiteY7" fmla="*/ 2269919 h 2723914"/>
              <a:gd name="connsiteX8" fmla="*/ 0 w 10672735"/>
              <a:gd name="connsiteY8" fmla="*/ 453995 h 272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72735" h="2723914" fill="none" extrusionOk="0">
                <a:moveTo>
                  <a:pt x="0" y="453995"/>
                </a:moveTo>
                <a:cubicBezTo>
                  <a:pt x="9565" y="201093"/>
                  <a:pt x="167949" y="11115"/>
                  <a:pt x="453995" y="0"/>
                </a:cubicBezTo>
                <a:cubicBezTo>
                  <a:pt x="2899366" y="-169569"/>
                  <a:pt x="7497440" y="44334"/>
                  <a:pt x="10218740" y="0"/>
                </a:cubicBezTo>
                <a:cubicBezTo>
                  <a:pt x="10471774" y="15526"/>
                  <a:pt x="10634797" y="191054"/>
                  <a:pt x="10672735" y="453995"/>
                </a:cubicBezTo>
                <a:cubicBezTo>
                  <a:pt x="10667181" y="1098962"/>
                  <a:pt x="10619735" y="1811687"/>
                  <a:pt x="10672735" y="2269919"/>
                </a:cubicBezTo>
                <a:cubicBezTo>
                  <a:pt x="10698873" y="2504254"/>
                  <a:pt x="10465180" y="2762923"/>
                  <a:pt x="10218740" y="2723914"/>
                </a:cubicBezTo>
                <a:cubicBezTo>
                  <a:pt x="9082487" y="2744261"/>
                  <a:pt x="2898462" y="2807116"/>
                  <a:pt x="453995" y="2723914"/>
                </a:cubicBezTo>
                <a:cubicBezTo>
                  <a:pt x="185937" y="2724579"/>
                  <a:pt x="6646" y="2523193"/>
                  <a:pt x="0" y="2269919"/>
                </a:cubicBezTo>
                <a:cubicBezTo>
                  <a:pt x="-28111" y="1974076"/>
                  <a:pt x="19478" y="879071"/>
                  <a:pt x="0" y="453995"/>
                </a:cubicBezTo>
                <a:close/>
              </a:path>
              <a:path w="10672735" h="2723914" stroke="0" extrusionOk="0">
                <a:moveTo>
                  <a:pt x="0" y="453995"/>
                </a:moveTo>
                <a:cubicBezTo>
                  <a:pt x="21984" y="216100"/>
                  <a:pt x="203357" y="-9211"/>
                  <a:pt x="453995" y="0"/>
                </a:cubicBezTo>
                <a:cubicBezTo>
                  <a:pt x="3935421" y="85387"/>
                  <a:pt x="9016640" y="57720"/>
                  <a:pt x="10218740" y="0"/>
                </a:cubicBezTo>
                <a:cubicBezTo>
                  <a:pt x="10424649" y="-2488"/>
                  <a:pt x="10643939" y="224297"/>
                  <a:pt x="10672735" y="453995"/>
                </a:cubicBezTo>
                <a:cubicBezTo>
                  <a:pt x="10776875" y="1126225"/>
                  <a:pt x="10740976" y="1565262"/>
                  <a:pt x="10672735" y="2269919"/>
                </a:cubicBezTo>
                <a:cubicBezTo>
                  <a:pt x="10651256" y="2560756"/>
                  <a:pt x="10493947" y="2690911"/>
                  <a:pt x="10218740" y="2723914"/>
                </a:cubicBezTo>
                <a:cubicBezTo>
                  <a:pt x="8996322" y="2825297"/>
                  <a:pt x="2020326" y="2825436"/>
                  <a:pt x="453995" y="2723914"/>
                </a:cubicBezTo>
                <a:cubicBezTo>
                  <a:pt x="204728" y="2718806"/>
                  <a:pt x="19500" y="2527612"/>
                  <a:pt x="0" y="2269919"/>
                </a:cubicBezTo>
                <a:cubicBezTo>
                  <a:pt x="76380" y="1827548"/>
                  <a:pt x="-133218" y="710857"/>
                  <a:pt x="0" y="453995"/>
                </a:cubicBezTo>
                <a:close/>
              </a:path>
            </a:pathLst>
          </a:custGeom>
          <a:solidFill>
            <a:schemeClr val="accent4">
              <a:lumMod val="75000"/>
              <a:alpha val="93000"/>
            </a:schemeClr>
          </a:solidFill>
          <a:ln w="19050">
            <a:solidFill>
              <a:schemeClr val="accent4">
                <a:lumMod val="50000"/>
              </a:schemeClr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9995669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01179-52CE-4BFB-B2EE-C0CF35896DD3}"/>
              </a:ext>
            </a:extLst>
          </p:cNvPr>
          <p:cNvSpPr txBox="1"/>
          <p:nvPr/>
        </p:nvSpPr>
        <p:spPr>
          <a:xfrm>
            <a:off x="-419247" y="4248505"/>
            <a:ext cx="112541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725"/>
            <a:r>
              <a:rPr lang="lv-LV" b="1" dirty="0">
                <a:solidFill>
                  <a:schemeClr val="accent4">
                    <a:lumMod val="50000"/>
                  </a:schemeClr>
                </a:solidFill>
              </a:rPr>
              <a:t>Osas tipa keramika</a:t>
            </a:r>
            <a:r>
              <a:rPr lang="lv-LV" dirty="0">
                <a:solidFill>
                  <a:schemeClr val="accent4">
                    <a:lumMod val="50000"/>
                  </a:schemeClr>
                </a:solidFill>
              </a:rPr>
              <a:t> – smalkzobu ķemme, irbuļi – rotāšanai; gliemežvāki – virsmas nokasīšanai; gludi oļi – virsmas nolīdzināšanai, spodrināšanai;</a:t>
            </a:r>
          </a:p>
          <a:p>
            <a:pPr marL="720725"/>
            <a:r>
              <a:rPr lang="lv-LV" b="1" dirty="0">
                <a:solidFill>
                  <a:schemeClr val="accent4">
                    <a:lumMod val="50000"/>
                  </a:schemeClr>
                </a:solidFill>
              </a:rPr>
              <a:t>Ķemmes keramika</a:t>
            </a:r>
            <a:r>
              <a:rPr lang="lv-LV" dirty="0">
                <a:solidFill>
                  <a:schemeClr val="accent4">
                    <a:lumMod val="50000"/>
                  </a:schemeClr>
                </a:solidFill>
              </a:rPr>
              <a:t> – rotāšanai lietota rupja ķemme un irbulis ar apaļu galu, arī dažādi dzīvnieku kauli un zobi</a:t>
            </a:r>
          </a:p>
          <a:p>
            <a:pPr marL="720725"/>
            <a:r>
              <a:rPr lang="lv-LV" b="1" dirty="0">
                <a:solidFill>
                  <a:schemeClr val="accent4">
                    <a:lumMod val="50000"/>
                  </a:schemeClr>
                </a:solidFill>
              </a:rPr>
              <a:t>Piestiņas un Sārnates tipa keramikai </a:t>
            </a:r>
            <a:r>
              <a:rPr lang="lv-LV" dirty="0">
                <a:solidFill>
                  <a:schemeClr val="accent4">
                    <a:lumMod val="50000"/>
                  </a:schemeClr>
                </a:solidFill>
              </a:rPr>
              <a:t>plaši lietoti dažādi dzīvnieku kauli un zobi, bet arī dažāda rupjuma irbuļi, gliemežvāka šķautnes iespiedumi, auklu mezgli, u.c.;</a:t>
            </a:r>
          </a:p>
          <a:p>
            <a:pPr marL="720725"/>
            <a:r>
              <a:rPr lang="lv-LV" b="1" dirty="0">
                <a:solidFill>
                  <a:schemeClr val="accent4">
                    <a:lumMod val="50000"/>
                  </a:schemeClr>
                </a:solidFill>
              </a:rPr>
              <a:t>Auklas keramika</a:t>
            </a:r>
            <a:r>
              <a:rPr lang="lv-LV" dirty="0">
                <a:solidFill>
                  <a:schemeClr val="accent4">
                    <a:lumMod val="50000"/>
                  </a:schemeClr>
                </a:solidFill>
              </a:rPr>
              <a:t> – rotāšanai lietota aukla, auklas mezgli, ar irbuli ievilktas un gravētas līnijas, virsmas nolīdzināšanai – gludi oļi;</a:t>
            </a:r>
            <a:endParaRPr lang="lv-LV" b="1" dirty="0">
              <a:solidFill>
                <a:schemeClr val="accent4">
                  <a:lumMod val="50000"/>
                </a:schemeClr>
              </a:solidFill>
            </a:endParaRPr>
          </a:p>
          <a:p>
            <a:pPr marL="720725"/>
            <a:r>
              <a:rPr lang="lv-LV" b="1" dirty="0">
                <a:solidFill>
                  <a:schemeClr val="accent4">
                    <a:lumMod val="50000"/>
                  </a:schemeClr>
                </a:solidFill>
              </a:rPr>
              <a:t>Aboras tipa keramika </a:t>
            </a:r>
            <a:r>
              <a:rPr lang="lv-LV" dirty="0">
                <a:solidFill>
                  <a:schemeClr val="accent4">
                    <a:lumMod val="50000"/>
                  </a:schemeClr>
                </a:solidFill>
              </a:rPr>
              <a:t>– ar dažādiem auklu veidiem veidotas faktūras uz visas virsmas, daudzveidīgi iespiedumi un gravētas līnijas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7429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 dizain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dizains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dizain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290</Words>
  <Application>Microsoft Office PowerPoint</Application>
  <PresentationFormat>Custom</PresentationFormat>
  <Paragraphs>42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dizains</vt:lpstr>
      <vt:lpstr>Neolīta perioda keramika</vt:lpstr>
      <vt:lpstr>Agrā neolīta perioda keramika</vt:lpstr>
      <vt:lpstr>Agrā neolīta perioda keramika</vt:lpstr>
      <vt:lpstr>Vidējā neolīta perioda keramika</vt:lpstr>
      <vt:lpstr>Vidējā neolīta perioda keramika</vt:lpstr>
      <vt:lpstr>Vēlā neolīta perioda keramika</vt:lpstr>
      <vt:lpstr>Vēlā neolīta perioda keramika</vt:lpstr>
      <vt:lpstr>PowerPoint Presentation</vt:lpstr>
      <vt:lpstr>PowerPoint Presentation</vt:lpstr>
      <vt:lpstr>PowerPoint Presentation</vt:lpstr>
      <vt:lpstr>Mans  neolīta perioda trauks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Neolīta perioda keramika</dc:title>
  <dc:creator>Solvita Lodiņa</dc:creator>
  <cp:lastModifiedBy>Solvita Lodiņa</cp:lastModifiedBy>
  <cp:revision>14</cp:revision>
  <dcterms:created xsi:type="dcterms:W3CDTF">2022-02-27T07:58:33Z</dcterms:created>
  <dcterms:modified xsi:type="dcterms:W3CDTF">2022-02-27T09:54:08Z</dcterms:modified>
</cp:coreProperties>
</file>