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8" r:id="rId3"/>
    <p:sldId id="259" r:id="rId4"/>
    <p:sldId id="263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D5079-6C80-4D11-9262-1D4A042B347B}" type="datetimeFigureOut">
              <a:rPr lang="pl-PL" smtClean="0"/>
              <a:t>23.11.2021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2A0FB-72E0-4DCB-8179-9A5F440489E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34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2A0FB-72E0-4DCB-8179-9A5F440489E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293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878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75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3763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8634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2064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722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282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727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79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50DB-D9A7-4484-A77C-EE12897B7FB8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682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150DB-D9A7-4484-A77C-EE12897B7FB8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E0BB2-37E6-4A43-8061-E224279A4D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504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video" Target="https://www.youtube.com/embed/F_cYq926TTk?feature=oembed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olmLyzqEWs?feature=oembed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olmLyzqEWs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12" Type="http://schemas.openxmlformats.org/officeDocument/2006/relationships/image" Target="../media/image15.png"/><Relationship Id="rId17" Type="http://schemas.openxmlformats.org/officeDocument/2006/relationships/image" Target="../media/image38.png"/><Relationship Id="rId2" Type="http://schemas.openxmlformats.org/officeDocument/2006/relationships/image" Target="../media/image28.JP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openxmlformats.org/officeDocument/2006/relationships/image" Target="../media/image14.png"/><Relationship Id="rId19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0BED52-A284-44EA-970B-A2BBFBF17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33" y="0"/>
            <a:ext cx="9245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04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77AE5-84FC-4F3E-B1BE-171A992BF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4" y="0"/>
            <a:ext cx="9188824" cy="6858000"/>
          </a:xfrm>
          <a:prstGeom prst="rect">
            <a:avLst/>
          </a:prstGeom>
        </p:spPr>
      </p:pic>
      <p:pic>
        <p:nvPicPr>
          <p:cNvPr id="4" name="Online Media 3" title="LNVM Virtuￄﾁlￄﾁ izstￄﾁde &quot;Pasaules uzskats un maￄﾣiskie simboli akmens laikmetￄﾁ Latvijￄﾁ&quot;">
            <a:hlinkClick r:id="" action="ppaction://media"/>
            <a:extLst>
              <a:ext uri="{FF2B5EF4-FFF2-40B4-BE49-F238E27FC236}">
                <a16:creationId xmlns:a16="http://schemas.microsoft.com/office/drawing/2014/main" id="{DAFD45A3-C643-43BF-A163-DD7E12A7B4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372808" y="873319"/>
            <a:ext cx="1270000" cy="7175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95ED27-B0C3-4641-8610-AC88F010C48A}"/>
              </a:ext>
            </a:extLst>
          </p:cNvPr>
          <p:cNvSpPr/>
          <p:nvPr/>
        </p:nvSpPr>
        <p:spPr>
          <a:xfrm>
            <a:off x="1354772" y="5517501"/>
            <a:ext cx="1612364" cy="35456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Medību maģijā</a:t>
            </a:r>
            <a:endParaRPr lang="pl-PL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CFFE57-DDD9-47E3-949C-AE3EE282B43E}"/>
              </a:ext>
            </a:extLst>
          </p:cNvPr>
          <p:cNvSpPr/>
          <p:nvPr/>
        </p:nvSpPr>
        <p:spPr>
          <a:xfrm>
            <a:off x="3198845" y="5517501"/>
            <a:ext cx="1612364" cy="35456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Auglības kultā</a:t>
            </a:r>
            <a:endParaRPr lang="pl-PL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0C2FF1-FD07-49FF-B947-104B6715AE40}"/>
              </a:ext>
            </a:extLst>
          </p:cNvPr>
          <p:cNvSpPr/>
          <p:nvPr/>
        </p:nvSpPr>
        <p:spPr>
          <a:xfrm>
            <a:off x="5070911" y="5520610"/>
            <a:ext cx="1847462" cy="35456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Aizsardzībai</a:t>
            </a:r>
            <a:endParaRPr lang="pl-P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C0DDF3-7B5B-4D3D-8C8A-E368ACC26F10}"/>
              </a:ext>
            </a:extLst>
          </p:cNvPr>
          <p:cNvSpPr/>
          <p:nvPr/>
        </p:nvSpPr>
        <p:spPr>
          <a:xfrm>
            <a:off x="1933270" y="6010468"/>
            <a:ext cx="1847462" cy="35456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Bedību rituālā</a:t>
            </a:r>
            <a:endParaRPr lang="pl-PL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D58408-E4A1-4870-8BA4-15C4AB309DD5}"/>
              </a:ext>
            </a:extLst>
          </p:cNvPr>
          <p:cNvSpPr/>
          <p:nvPr/>
        </p:nvSpPr>
        <p:spPr>
          <a:xfrm>
            <a:off x="3976440" y="6002692"/>
            <a:ext cx="2188942" cy="35456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Ziedojumu  rituālos</a:t>
            </a:r>
            <a:endParaRPr lang="pl-P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1A900C-BA9E-45D6-BDEE-503CB21EA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30" y="3658119"/>
            <a:ext cx="1279050" cy="1859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60EAE1-5694-483A-A16A-3AB4981B3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69" y="1327117"/>
            <a:ext cx="2020637" cy="2436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6614DC-A745-4103-A95F-23ECEE8E79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2638">
            <a:off x="812648" y="857774"/>
            <a:ext cx="1137392" cy="13713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E884A3-BC4F-499D-842C-0143449E4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968">
            <a:off x="1018288" y="4815738"/>
            <a:ext cx="1508068" cy="7676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22937A-BBD1-4428-9F2A-819A486750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18" y="990087"/>
            <a:ext cx="2020637" cy="12015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5F9BEA-EF30-44E6-A73E-ED159FDFD3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18" y="4698698"/>
            <a:ext cx="4533570" cy="10016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DD833D-8160-4B31-A6E6-3F6C027092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78" y="1088580"/>
            <a:ext cx="1134163" cy="14464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96FADE-5268-4004-986A-ECF3E1D498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123" y="-102637"/>
            <a:ext cx="1520552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17E484-CE49-4F92-B24B-CB47F98742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7" y="2503008"/>
            <a:ext cx="921847" cy="25206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C025127-5FBD-48D8-92D5-260A30DB41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6205">
            <a:off x="7742226" y="555934"/>
            <a:ext cx="1112681" cy="16690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8DD04A-FE3D-4242-A369-F879B73649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50" y="5489477"/>
            <a:ext cx="1140689" cy="13965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6F55150-DA66-4F58-9A9D-734E5A0ED7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67" y="969839"/>
            <a:ext cx="747051" cy="122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05406-3E19-4CD8-95F4-398B43B71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675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ABC7F-6BCB-44BD-99AD-E58A0FEF6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42" y="2245210"/>
            <a:ext cx="1303759" cy="1580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3E5C9-0BC3-4DA9-92C6-696442C55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61" y="3760673"/>
            <a:ext cx="322572" cy="746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3CB035-051E-4893-A795-990BAA06C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65" y="3715515"/>
            <a:ext cx="502990" cy="822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45D57E-55CA-43A4-ABBC-31A43F038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83" y="3697272"/>
            <a:ext cx="502990" cy="822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9D3C95-3AAE-4CF9-A160-43C2A2812C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932" y="3697273"/>
            <a:ext cx="502990" cy="8226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A2806F-527A-4937-A5BE-91BC8222B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21" y="2529523"/>
            <a:ext cx="747680" cy="820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D656DF-F5FB-4EE4-8D68-6E8F9EB880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27" y="4504323"/>
            <a:ext cx="965230" cy="1546968"/>
          </a:xfrm>
          <a:prstGeom prst="rect">
            <a:avLst/>
          </a:prstGeom>
        </p:spPr>
      </p:pic>
      <p:pic>
        <p:nvPicPr>
          <p:cNvPr id="19" name="Online Media 18" title="Apbedￄﾫￅﾡanas tradￄﾫcijas neolￄﾫtￄﾁ Zvejnieku kapulaukￄﾁ. 10">
            <a:hlinkClick r:id="" action="ppaction://media"/>
            <a:extLst>
              <a:ext uri="{FF2B5EF4-FFF2-40B4-BE49-F238E27FC236}">
                <a16:creationId xmlns:a16="http://schemas.microsoft.com/office/drawing/2014/main" id="{5768A2DD-564C-4E17-8068-804E27A2B5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145346" y="1918347"/>
            <a:ext cx="914942" cy="5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0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Apbedￄﾫￅﾡanas tradￄﾫcijas neolￄﾫtￄﾁ Zvejnieku kapulaukￄﾁ. 10">
            <a:hlinkClick r:id="" action="ppaction://media"/>
            <a:extLst>
              <a:ext uri="{FF2B5EF4-FFF2-40B4-BE49-F238E27FC236}">
                <a16:creationId xmlns:a16="http://schemas.microsoft.com/office/drawing/2014/main" id="{75181B10-9CE2-4C11-85FC-EBB3633966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930288"/>
            <a:ext cx="9144000" cy="5166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9648C6-D566-4360-9EFF-D78244601FC3}"/>
              </a:ext>
            </a:extLst>
          </p:cNvPr>
          <p:cNvSpPr txBox="1"/>
          <p:nvPr/>
        </p:nvSpPr>
        <p:spPr>
          <a:xfrm>
            <a:off x="1959429" y="317240"/>
            <a:ext cx="504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/>
              <a:t>Apbedīšanas tradīcijas neolītā Zvejnieku kapulaukā</a:t>
            </a:r>
            <a:endParaRPr lang="pl-PL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F89FB5-2BAF-4E33-819E-2656ED5F1C8C}"/>
              </a:ext>
            </a:extLst>
          </p:cNvPr>
          <p:cNvSpPr txBox="1"/>
          <p:nvPr/>
        </p:nvSpPr>
        <p:spPr>
          <a:xfrm>
            <a:off x="3974841" y="622852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dirty="0"/>
              <a:t>10.27 min.</a:t>
            </a:r>
            <a:endParaRPr lang="pl-PL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84FA3-294B-435E-92F9-F4B26D539366}"/>
              </a:ext>
            </a:extLst>
          </p:cNvPr>
          <p:cNvSpPr txBox="1"/>
          <p:nvPr/>
        </p:nvSpPr>
        <p:spPr>
          <a:xfrm>
            <a:off x="8482165" y="317240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dirty="0"/>
              <a:t>8.3.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97459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958B1-D9B4-4B27-BA65-821F9A1A7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07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B650B-DC3A-44E2-AC35-07FE8C140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550" y="2818535"/>
            <a:ext cx="721658" cy="1180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65BA6-F96B-4236-B52C-E53A97AA6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5" y="1342018"/>
            <a:ext cx="835012" cy="1031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C19840-6796-4EE5-82D1-55E7F9481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6" y="2373258"/>
            <a:ext cx="914174" cy="77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C6DBB6-BE9D-4D61-847B-20630305A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0258" y="3271586"/>
            <a:ext cx="552817" cy="1511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8078EF-001A-42AD-9B11-025647B6E0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401">
            <a:off x="580862" y="4120585"/>
            <a:ext cx="1245151" cy="9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44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DA0CE-C12C-43F5-87E2-2AE10069D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409"/>
            <a:ext cx="9218645" cy="6927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0CC2F7-A90A-4B03-B20C-CC91DD4E3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108509"/>
            <a:ext cx="609600" cy="1666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9C194-9A89-4793-9AA1-B48614BBA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39" y="5782416"/>
            <a:ext cx="1191722" cy="1008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773993-D38F-4B55-8E9F-22A8C2BEB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76" y="-229961"/>
            <a:ext cx="1209675" cy="6534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5E36FA-5007-4A45-B483-ADA7834C7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842">
            <a:off x="690027" y="5322670"/>
            <a:ext cx="858708" cy="1354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E805C3-462C-4A87-AE38-1A9A0677DE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47" y="5955036"/>
            <a:ext cx="1316347" cy="8715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E2B4B3-D990-4ECB-96DB-B6B7622594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90" y="5466312"/>
            <a:ext cx="560190" cy="8834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D4E093-8623-48AF-B847-9A71CFB9B4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0400">
            <a:off x="32697" y="5885480"/>
            <a:ext cx="911238" cy="6972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31BE7F-021B-4168-B2BB-6D587A38F8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17" y="5847658"/>
            <a:ext cx="888546" cy="10878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0777E4-8AAD-4F7F-A568-5E1A8B1371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21" y="5941945"/>
            <a:ext cx="822249" cy="8314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F618D0-279E-43F2-8325-7FD9C3904A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42" y="5941945"/>
            <a:ext cx="822249" cy="8314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A6004A-5B66-4786-ACEA-4EB16AF160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98" y="5654112"/>
            <a:ext cx="488168" cy="798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0AD232-FBE0-4F7A-9E0F-75EA406314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44" y="134362"/>
            <a:ext cx="1207834" cy="10226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8C6B59-E40E-4A0D-B2C1-F136961F1C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62" y="5908025"/>
            <a:ext cx="1135969" cy="9617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F76A06-E2B5-4492-BF1E-3A936666AB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647" y="5846400"/>
            <a:ext cx="1081390" cy="9155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6ECFFC-1F70-4043-86A5-3D8AAE35B9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60" y="6286911"/>
            <a:ext cx="501715" cy="5073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974AB7-0650-4F7F-BBB6-AA27C72910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05" y="5192140"/>
            <a:ext cx="754419" cy="76289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3FBCF5C-8D38-441C-B400-62FC328852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68" y="5664638"/>
            <a:ext cx="518461" cy="5242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72E438-1D0C-4259-BAD4-E0FEDB6B05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88" y="6104868"/>
            <a:ext cx="518461" cy="5242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0DD52F-028F-443F-B87E-7245FA4033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41" y="6320235"/>
            <a:ext cx="351898" cy="4574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076F72A-8903-448F-AC89-FDB83D56C6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60" y="5671451"/>
            <a:ext cx="698435" cy="70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28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17F53-730F-4DDA-A667-F5A4720FD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1687" cy="6858000"/>
          </a:xfrm>
          <a:prstGeom prst="rect">
            <a:avLst/>
          </a:prstGeom>
        </p:spPr>
      </p:pic>
      <p:sp>
        <p:nvSpPr>
          <p:cNvPr id="4" name="Flowchart: Summing Junction 3">
            <a:extLst>
              <a:ext uri="{FF2B5EF4-FFF2-40B4-BE49-F238E27FC236}">
                <a16:creationId xmlns:a16="http://schemas.microsoft.com/office/drawing/2014/main" id="{DB662602-017F-413E-9346-8ABF581F5842}"/>
              </a:ext>
            </a:extLst>
          </p:cNvPr>
          <p:cNvSpPr/>
          <p:nvPr/>
        </p:nvSpPr>
        <p:spPr>
          <a:xfrm>
            <a:off x="8488139" y="5110005"/>
            <a:ext cx="485192" cy="475860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Division Sign 4">
            <a:extLst>
              <a:ext uri="{FF2B5EF4-FFF2-40B4-BE49-F238E27FC236}">
                <a16:creationId xmlns:a16="http://schemas.microsoft.com/office/drawing/2014/main" id="{F470FEE0-F488-441F-8535-8865BCE8E149}"/>
              </a:ext>
            </a:extLst>
          </p:cNvPr>
          <p:cNvSpPr/>
          <p:nvPr/>
        </p:nvSpPr>
        <p:spPr>
          <a:xfrm>
            <a:off x="4474165" y="6229679"/>
            <a:ext cx="737118" cy="503853"/>
          </a:xfrm>
          <a:prstGeom prst="mathDivid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42A6329-DE5E-4E14-BE0D-07F9AFC0749D}"/>
              </a:ext>
            </a:extLst>
          </p:cNvPr>
          <p:cNvSpPr/>
          <p:nvPr/>
        </p:nvSpPr>
        <p:spPr>
          <a:xfrm>
            <a:off x="385272" y="5193981"/>
            <a:ext cx="485192" cy="475860"/>
          </a:xfrm>
          <a:prstGeom prst="smileyFac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9733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</TotalTime>
  <Words>20</Words>
  <Application>Microsoft Office PowerPoint</Application>
  <PresentationFormat>On-screen Show (4:3)</PresentationFormat>
  <Paragraphs>9</Paragraphs>
  <Slides>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Solvita Lodiņa</dc:creator>
  <cp:lastModifiedBy>Solvita Lodiņa</cp:lastModifiedBy>
  <cp:revision>9</cp:revision>
  <dcterms:created xsi:type="dcterms:W3CDTF">2021-11-22T19:06:34Z</dcterms:created>
  <dcterms:modified xsi:type="dcterms:W3CDTF">2021-11-23T01:12:13Z</dcterms:modified>
</cp:coreProperties>
</file>