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59" r:id="rId5"/>
    <p:sldId id="260" r:id="rId6"/>
    <p:sldId id="266" r:id="rId7"/>
    <p:sldId id="267" r:id="rId8"/>
    <p:sldId id="268" r:id="rId9"/>
    <p:sldId id="262" r:id="rId10"/>
    <p:sldId id="263" r:id="rId11"/>
    <p:sldId id="270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0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33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0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14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1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7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0C2D-C850-4C35-83C8-CABC36D33251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0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zXHOyog8Ex0?feature=oembed" TargetMode="External"/><Relationship Id="rId1" Type="http://schemas.openxmlformats.org/officeDocument/2006/relationships/video" Target="https://www.youtube.com/embed/la1haKuhQ4U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IkjSsq5T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a1haKuhQ4U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NStQ-nFH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NStQ-nFH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ciBIlCE0mo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ciBIlCE0mo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4OPgXWIKNI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7BA3B-3BC0-4B7A-8607-279F2899A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155A4-09D0-4A24-A774-0FCA5269A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0D99DF-7D7E-4165-95AE-65CCEE5450D3}"/>
              </a:ext>
            </a:extLst>
          </p:cNvPr>
          <p:cNvSpPr txBox="1"/>
          <p:nvPr/>
        </p:nvSpPr>
        <p:spPr>
          <a:xfrm>
            <a:off x="8182947" y="122231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bg1">
                    <a:lumMod val="65000"/>
                  </a:schemeClr>
                </a:solidFill>
              </a:rPr>
              <a:t>5.36 min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nline Media 4" title="Zvidzes kaula plￄﾁksnￄﾫte">
            <a:hlinkClick r:id="" action="ppaction://media"/>
            <a:extLst>
              <a:ext uri="{FF2B5EF4-FFF2-40B4-BE49-F238E27FC236}">
                <a16:creationId xmlns:a16="http://schemas.microsoft.com/office/drawing/2014/main" id="{54A89E51-F837-4C5B-9D79-F9277585CC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0262" y="3616520"/>
            <a:ext cx="898427" cy="507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022CE-1D8A-4C3A-AB6A-D3E9E3D3D53B}"/>
              </a:ext>
            </a:extLst>
          </p:cNvPr>
          <p:cNvSpPr txBox="1"/>
          <p:nvPr/>
        </p:nvSpPr>
        <p:spPr>
          <a:xfrm>
            <a:off x="197418" y="2807810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400" b="1" dirty="0">
                <a:solidFill>
                  <a:schemeClr val="bg1">
                    <a:lumMod val="65000"/>
                  </a:schemeClr>
                </a:solidFill>
              </a:rPr>
              <a:t>Skaties</a:t>
            </a:r>
          </a:p>
          <a:p>
            <a:pPr algn="ctr"/>
            <a:r>
              <a:rPr lang="lv-LV" sz="1400" b="1" dirty="0">
                <a:solidFill>
                  <a:schemeClr val="bg1">
                    <a:lumMod val="65000"/>
                  </a:schemeClr>
                </a:solidFill>
              </a:rPr>
              <a:t>filmu!</a:t>
            </a:r>
          </a:p>
          <a:p>
            <a:pPr algn="ctr"/>
            <a:r>
              <a:rPr lang="lv-LV" sz="1200" dirty="0">
                <a:solidFill>
                  <a:schemeClr val="bg1">
                    <a:lumMod val="65000"/>
                  </a:schemeClr>
                </a:solidFill>
              </a:rPr>
              <a:t>2.58 min</a:t>
            </a:r>
            <a:endParaRPr lang="pl-P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Online Media 7" title="Zvejnieku apmetnes iedzￄﾫvotￄﾁju apbedￄﾫￅﾡanas tradￄﾫcijas">
            <a:hlinkClick r:id="" action="ppaction://media"/>
            <a:extLst>
              <a:ext uri="{FF2B5EF4-FFF2-40B4-BE49-F238E27FC236}">
                <a16:creationId xmlns:a16="http://schemas.microsoft.com/office/drawing/2014/main" id="{290771D5-53D3-4AAB-BFE9-2774DAFF91E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182947" y="1499310"/>
            <a:ext cx="909776" cy="6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79C3CA-516F-4A31-913E-AE4489FE424C}"/>
              </a:ext>
            </a:extLst>
          </p:cNvPr>
          <p:cNvSpPr txBox="1"/>
          <p:nvPr/>
        </p:nvSpPr>
        <p:spPr>
          <a:xfrm>
            <a:off x="469957" y="379288"/>
            <a:ext cx="797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accent3">
                    <a:lumMod val="50000"/>
                  </a:schemeClr>
                </a:solidFill>
              </a:rPr>
              <a:t>Mirušo apbedīšanas tradīcijas Zvejnieku apmetnē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C7475-3F75-4096-A561-7313B47A1980}"/>
              </a:ext>
            </a:extLst>
          </p:cNvPr>
          <p:cNvSpPr txBox="1"/>
          <p:nvPr/>
        </p:nvSpPr>
        <p:spPr>
          <a:xfrm>
            <a:off x="8321339" y="54942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75000"/>
                  </a:schemeClr>
                </a:solidFill>
              </a:rPr>
              <a:t>3.30 min</a:t>
            </a:r>
            <a:endParaRPr lang="pl-PL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Online Media 3" title="Zvejnieku apbedￄﾫￅﾡanas tradￄﾫcijas mezolￄﾫtￄﾁ">
            <a:hlinkClick r:id="" action="ppaction://media"/>
            <a:extLst>
              <a:ext uri="{FF2B5EF4-FFF2-40B4-BE49-F238E27FC236}">
                <a16:creationId xmlns:a16="http://schemas.microsoft.com/office/drawing/2014/main" id="{1A032D03-004B-49B2-931C-1FE44A46D8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003" y="1072645"/>
            <a:ext cx="8873993" cy="50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Zvidzes kaula plￄﾁksnￄﾫte">
            <a:hlinkClick r:id="" action="ppaction://media"/>
            <a:extLst>
              <a:ext uri="{FF2B5EF4-FFF2-40B4-BE49-F238E27FC236}">
                <a16:creationId xmlns:a16="http://schemas.microsoft.com/office/drawing/2014/main" id="{04602E64-B40A-42F4-9B6D-09A774951F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37706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9C3CA-516F-4A31-913E-AE4489FE424C}"/>
              </a:ext>
            </a:extLst>
          </p:cNvPr>
          <p:cNvSpPr txBox="1"/>
          <p:nvPr/>
        </p:nvSpPr>
        <p:spPr>
          <a:xfrm>
            <a:off x="2211355" y="342946"/>
            <a:ext cx="54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accent3">
                    <a:lumMod val="50000"/>
                  </a:schemeClr>
                </a:solidFill>
              </a:rPr>
              <a:t>Rotātā Zvidzes kaula plāksnīte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2384A-42A4-41F0-B7DB-97B6C0EE4756}"/>
              </a:ext>
            </a:extLst>
          </p:cNvPr>
          <p:cNvSpPr txBox="1"/>
          <p:nvPr/>
        </p:nvSpPr>
        <p:spPr>
          <a:xfrm>
            <a:off x="8117633" y="56165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75000"/>
                  </a:schemeClr>
                </a:solidFill>
              </a:rPr>
              <a:t>2.58 min</a:t>
            </a:r>
            <a:endParaRPr lang="pl-PL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5798E-B08A-4F90-8AF1-8AE875E41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910" cy="6858000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978846BB-A2EF-4A28-8A09-742F4D5F244B}"/>
              </a:ext>
            </a:extLst>
          </p:cNvPr>
          <p:cNvSpPr/>
          <p:nvPr/>
        </p:nvSpPr>
        <p:spPr>
          <a:xfrm>
            <a:off x="8488139" y="5110005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FBD2FF28-DA50-438B-99E0-9E2CF4B1BD4C}"/>
              </a:ext>
            </a:extLst>
          </p:cNvPr>
          <p:cNvSpPr/>
          <p:nvPr/>
        </p:nvSpPr>
        <p:spPr>
          <a:xfrm>
            <a:off x="329288" y="5175320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CE97E635-B27E-4666-BEA0-D4CC83F8414B}"/>
              </a:ext>
            </a:extLst>
          </p:cNvPr>
          <p:cNvSpPr/>
          <p:nvPr/>
        </p:nvSpPr>
        <p:spPr>
          <a:xfrm>
            <a:off x="4474165" y="6239010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0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1E5E9-0512-4F6F-976D-D965C1442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945" cy="6858000"/>
          </a:xfrm>
          <a:prstGeom prst="rect">
            <a:avLst/>
          </a:prstGeom>
        </p:spPr>
      </p:pic>
      <p:pic>
        <p:nvPicPr>
          <p:cNvPr id="2" name="Online Media 1" title="Mezolￄﾫts">
            <a:hlinkClick r:id="" action="ppaction://media"/>
            <a:extLst>
              <a:ext uri="{FF2B5EF4-FFF2-40B4-BE49-F238E27FC236}">
                <a16:creationId xmlns:a16="http://schemas.microsoft.com/office/drawing/2014/main" id="{13E65557-F7B1-45EC-B9E2-CDD0514366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922" y="1535793"/>
            <a:ext cx="1047057" cy="5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ezolￄﾫts">
            <a:hlinkClick r:id="" action="ppaction://media"/>
            <a:extLst>
              <a:ext uri="{FF2B5EF4-FFF2-40B4-BE49-F238E27FC236}">
                <a16:creationId xmlns:a16="http://schemas.microsoft.com/office/drawing/2014/main" id="{62FC4ABD-77E5-43E5-AB9B-AEBB44512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6" y="1101012"/>
            <a:ext cx="9139094" cy="51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44D89-49F7-489B-AFFA-480F13AE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9"/>
            <a:ext cx="9188648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5371D8-AD0E-4C60-A5CE-0052B81B2993}"/>
              </a:ext>
            </a:extLst>
          </p:cNvPr>
          <p:cNvSpPr/>
          <p:nvPr/>
        </p:nvSpPr>
        <p:spPr>
          <a:xfrm>
            <a:off x="613410" y="5132245"/>
            <a:ext cx="1959428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Aug ogas, rieksti, sēnes</a:t>
            </a:r>
            <a:endParaRPr lang="pl-PL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4A9B02-472C-4B75-9E6A-E142CB941D29}"/>
              </a:ext>
            </a:extLst>
          </p:cNvPr>
          <p:cNvSpPr/>
          <p:nvPr/>
        </p:nvSpPr>
        <p:spPr>
          <a:xfrm>
            <a:off x="2811624" y="5132245"/>
            <a:ext cx="3131975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pundurpriedes un pundurbērzi</a:t>
            </a:r>
            <a:endParaRPr lang="pl-PL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087BED-97BA-461F-8288-A8C3FB87FB13}"/>
              </a:ext>
            </a:extLst>
          </p:cNvPr>
          <p:cNvSpPr/>
          <p:nvPr/>
        </p:nvSpPr>
        <p:spPr>
          <a:xfrm>
            <a:off x="5993930" y="5132245"/>
            <a:ext cx="2852055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priedes, egles</a:t>
            </a:r>
            <a:endParaRPr lang="pl-PL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3D64B2-982D-406C-A418-D5137F7350F4}"/>
              </a:ext>
            </a:extLst>
          </p:cNvPr>
          <p:cNvSpPr/>
          <p:nvPr/>
        </p:nvSpPr>
        <p:spPr>
          <a:xfrm>
            <a:off x="186614" y="5538024"/>
            <a:ext cx="1959428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Ziēmeļbrieži izzūd</a:t>
            </a:r>
            <a:endParaRPr lang="pl-PL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AE69EC-10E5-477A-B9C5-0371142A4462}"/>
              </a:ext>
            </a:extLst>
          </p:cNvPr>
          <p:cNvSpPr/>
          <p:nvPr/>
        </p:nvSpPr>
        <p:spPr>
          <a:xfrm>
            <a:off x="2266484" y="5538024"/>
            <a:ext cx="1959428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Savairojas zivis un putni</a:t>
            </a:r>
            <a:endParaRPr lang="pl-PL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D259A-7E47-49B9-AD92-2F8057B3AB74}"/>
              </a:ext>
            </a:extLst>
          </p:cNvPr>
          <p:cNvSpPr/>
          <p:nvPr/>
        </p:nvSpPr>
        <p:spPr>
          <a:xfrm>
            <a:off x="4254181" y="5538432"/>
            <a:ext cx="2258586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sūnas, grīšļi, kārkli</a:t>
            </a:r>
            <a:endParaRPr lang="pl-PL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9BBF5C-1F14-4223-BB1A-09E9A49D93F7}"/>
              </a:ext>
            </a:extLst>
          </p:cNvPr>
          <p:cNvSpPr/>
          <p:nvPr/>
        </p:nvSpPr>
        <p:spPr>
          <a:xfrm>
            <a:off x="6661478" y="5542793"/>
            <a:ext cx="2258586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Klimats ir vēss un sauss</a:t>
            </a:r>
            <a:endParaRPr lang="pl-PL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4961CA-B481-4316-BE58-32CEC593C13D}"/>
              </a:ext>
            </a:extLst>
          </p:cNvPr>
          <p:cNvSpPr/>
          <p:nvPr/>
        </p:nvSpPr>
        <p:spPr>
          <a:xfrm>
            <a:off x="307056" y="5948572"/>
            <a:ext cx="2790708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Klimats paliek siltāks un mitrāks</a:t>
            </a:r>
            <a:endParaRPr lang="pl-PL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ECED25-416E-44A2-8CF0-FBF953EB1882}"/>
              </a:ext>
            </a:extLst>
          </p:cNvPr>
          <p:cNvSpPr/>
          <p:nvPr/>
        </p:nvSpPr>
        <p:spPr>
          <a:xfrm>
            <a:off x="3526972" y="5943803"/>
            <a:ext cx="2537926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zirgi,  suņi, bebri, lāči</a:t>
            </a:r>
            <a:endParaRPr lang="pl-PL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764E62-BACC-4613-8F74-1F67E39D5EBF}"/>
              </a:ext>
            </a:extLst>
          </p:cNvPr>
          <p:cNvSpPr/>
          <p:nvPr/>
        </p:nvSpPr>
        <p:spPr>
          <a:xfrm>
            <a:off x="6195527" y="5943803"/>
            <a:ext cx="2650457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Mednieki seko ziemeļbriežiem</a:t>
            </a:r>
            <a:endParaRPr lang="pl-PL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10272A-B06C-4D3D-A1A4-9D894523C536}"/>
              </a:ext>
            </a:extLst>
          </p:cNvPr>
          <p:cNvSpPr/>
          <p:nvPr/>
        </p:nvSpPr>
        <p:spPr>
          <a:xfrm>
            <a:off x="307055" y="6354351"/>
            <a:ext cx="1959428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Izveidojas ezeri un upes</a:t>
            </a:r>
            <a:endParaRPr lang="pl-PL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8C08E7-B0C7-47A4-89D4-DE4F1D27CC5F}"/>
              </a:ext>
            </a:extLst>
          </p:cNvPr>
          <p:cNvSpPr/>
          <p:nvPr/>
        </p:nvSpPr>
        <p:spPr>
          <a:xfrm>
            <a:off x="2416628" y="6349174"/>
            <a:ext cx="1418254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Nokūst ledāji</a:t>
            </a:r>
            <a:endParaRPr lang="pl-PL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C823D6-292A-4FF4-9C8E-0ABBD117BE76}"/>
              </a:ext>
            </a:extLst>
          </p:cNvPr>
          <p:cNvSpPr/>
          <p:nvPr/>
        </p:nvSpPr>
        <p:spPr>
          <a:xfrm>
            <a:off x="3963652" y="6349174"/>
            <a:ext cx="1765344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ziemeļbrieži</a:t>
            </a:r>
            <a:endParaRPr lang="pl-PL" sz="1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CDDEDA-3661-4215-BA91-46C1A2074AD7}"/>
              </a:ext>
            </a:extLst>
          </p:cNvPr>
          <p:cNvSpPr/>
          <p:nvPr/>
        </p:nvSpPr>
        <p:spPr>
          <a:xfrm>
            <a:off x="5857765" y="6359120"/>
            <a:ext cx="2979179" cy="3311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/>
              <a:t>Parādās aļņi, mežacūkas, vilki, zaķi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6534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DC0CD-CBEB-43E1-A854-0456C333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648" cy="6858000"/>
          </a:xfrm>
          <a:prstGeom prst="rect">
            <a:avLst/>
          </a:prstGeom>
        </p:spPr>
      </p:pic>
      <p:pic>
        <p:nvPicPr>
          <p:cNvPr id="2" name="Online Media 1" title="Izmaiￅﾆas cilvￄﾓku dzￄﾫvesveidￄﾁ  mezolￄﾫtￄﾁ">
            <a:hlinkClick r:id="" action="ppaction://media"/>
            <a:extLst>
              <a:ext uri="{FF2B5EF4-FFF2-40B4-BE49-F238E27FC236}">
                <a16:creationId xmlns:a16="http://schemas.microsoft.com/office/drawing/2014/main" id="{9367FDD6-E995-49DF-BF82-80E6843E29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073" y="5113748"/>
            <a:ext cx="898427" cy="507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53740-C046-4393-BEC8-CBBDD53DBDAA}"/>
              </a:ext>
            </a:extLst>
          </p:cNvPr>
          <p:cNvSpPr txBox="1"/>
          <p:nvPr/>
        </p:nvSpPr>
        <p:spPr>
          <a:xfrm>
            <a:off x="331073" y="4282751"/>
            <a:ext cx="903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200" dirty="0">
                <a:solidFill>
                  <a:schemeClr val="bg1"/>
                </a:solidFill>
              </a:rPr>
              <a:t>Pārbaudi,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noskatoties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 0.40 min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video!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zmaiￅﾆas cilvￄﾓku dzￄﾫvesveidￄﾁ  mezolￄﾫtￄﾁ">
            <a:hlinkClick r:id="" action="ppaction://media"/>
            <a:extLst>
              <a:ext uri="{FF2B5EF4-FFF2-40B4-BE49-F238E27FC236}">
                <a16:creationId xmlns:a16="http://schemas.microsoft.com/office/drawing/2014/main" id="{705B69B2-9D48-4732-8E38-63B90110D5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0957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8C3A7-CB52-4496-A32D-9785FC8E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22" cy="6858000"/>
          </a:xfrm>
          <a:prstGeom prst="rect">
            <a:avLst/>
          </a:prstGeom>
        </p:spPr>
      </p:pic>
      <p:pic>
        <p:nvPicPr>
          <p:cNvPr id="4" name="Online Media 1" title="Mezolￄﾫta bￅﾫves">
            <a:hlinkClick r:id="" action="ppaction://media"/>
            <a:extLst>
              <a:ext uri="{FF2B5EF4-FFF2-40B4-BE49-F238E27FC236}">
                <a16:creationId xmlns:a16="http://schemas.microsoft.com/office/drawing/2014/main" id="{5106DCB3-FC89-4AC4-96EA-B01C7BA66A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3046" y="2071396"/>
            <a:ext cx="7656514" cy="43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9A16F-B469-40D1-A8C2-0B4540D4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2D493-4855-4203-BA50-842B7E3A7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194">
            <a:off x="7947417" y="2237546"/>
            <a:ext cx="957262" cy="87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F24AF-8A81-4A98-B48A-1B1D5CE9B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0" y="3897977"/>
            <a:ext cx="1052408" cy="954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05EA6-86C7-4BF8-A7D9-CA9311208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24" y="5416060"/>
            <a:ext cx="1485812" cy="914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2A4D0-0971-4783-883C-D26DC3F59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7173">
            <a:off x="7436871" y="3852881"/>
            <a:ext cx="1246481" cy="1572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9AD3C-6CD1-4B01-8E13-571AF97CE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0246">
            <a:off x="212274" y="4588031"/>
            <a:ext cx="1312514" cy="1656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EC31AC-B635-4C83-BDBB-A538D8F02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1880">
            <a:off x="7752604" y="2862201"/>
            <a:ext cx="1225000" cy="751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DD940F-22F7-4110-B48F-9ABA00EB0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6" y="3364710"/>
            <a:ext cx="1052408" cy="5939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E58294-B8F2-4D1D-9C68-BB892E23E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18" y="3645086"/>
            <a:ext cx="809711" cy="627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8594A3-6368-44E2-9570-EDD274F1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239">
            <a:off x="7697016" y="1997412"/>
            <a:ext cx="781339" cy="711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1DC654-214D-4576-9032-F19FE079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9801">
            <a:off x="1031960" y="5848808"/>
            <a:ext cx="957262" cy="871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CB8081-749F-45A3-A334-FA9B5D8A7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1660">
            <a:off x="164304" y="2563592"/>
            <a:ext cx="1225000" cy="7513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C59025-3375-493E-88A6-8BB20850F3D5}"/>
              </a:ext>
            </a:extLst>
          </p:cNvPr>
          <p:cNvSpPr txBox="1"/>
          <p:nvPr/>
        </p:nvSpPr>
        <p:spPr>
          <a:xfrm>
            <a:off x="7619124" y="1815229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bg2">
                    <a:lumMod val="25000"/>
                  </a:schemeClr>
                </a:solidFill>
              </a:rPr>
              <a:t>Ctrl+C un V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5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B9D9-636F-46C3-AB94-DF034360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8"/>
            <a:ext cx="9144000" cy="68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96</Words>
  <Application>Microsoft Office PowerPoint</Application>
  <PresentationFormat>On-screen Show (4:3)</PresentationFormat>
  <Paragraphs>27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10</cp:revision>
  <dcterms:created xsi:type="dcterms:W3CDTF">2021-11-01T00:39:14Z</dcterms:created>
  <dcterms:modified xsi:type="dcterms:W3CDTF">2021-11-19T09:31:10Z</dcterms:modified>
</cp:coreProperties>
</file>