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5" r:id="rId4"/>
    <p:sldId id="260" r:id="rId5"/>
    <p:sldId id="266" r:id="rId6"/>
    <p:sldId id="267" r:id="rId7"/>
    <p:sldId id="268" r:id="rId8"/>
    <p:sldId id="262" r:id="rId9"/>
    <p:sldId id="269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E0C2D-C850-4C35-83C8-CABC36D33251}" type="datetimeFigureOut">
              <a:rPr lang="pl-PL" smtClean="0"/>
              <a:t>06.11.2021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00640-754D-4E34-8C23-703B86AB35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542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E0C2D-C850-4C35-83C8-CABC36D33251}" type="datetimeFigureOut">
              <a:rPr lang="pl-PL" smtClean="0"/>
              <a:t>06.11.2021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00640-754D-4E34-8C23-703B86AB35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184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E0C2D-C850-4C35-83C8-CABC36D33251}" type="datetimeFigureOut">
              <a:rPr lang="pl-PL" smtClean="0"/>
              <a:t>06.11.2021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00640-754D-4E34-8C23-703B86AB35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2053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E0C2D-C850-4C35-83C8-CABC36D33251}" type="datetimeFigureOut">
              <a:rPr lang="pl-PL" smtClean="0"/>
              <a:t>06.11.2021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00640-754D-4E34-8C23-703B86AB35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832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E0C2D-C850-4C35-83C8-CABC36D33251}" type="datetimeFigureOut">
              <a:rPr lang="pl-PL" smtClean="0"/>
              <a:t>06.11.2021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00640-754D-4E34-8C23-703B86AB35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1943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E0C2D-C850-4C35-83C8-CABC36D33251}" type="datetimeFigureOut">
              <a:rPr lang="pl-PL" smtClean="0"/>
              <a:t>06.11.2021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00640-754D-4E34-8C23-703B86AB35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7338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E0C2D-C850-4C35-83C8-CABC36D33251}" type="datetimeFigureOut">
              <a:rPr lang="pl-PL" smtClean="0"/>
              <a:t>06.11.2021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00640-754D-4E34-8C23-703B86AB35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1037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E0C2D-C850-4C35-83C8-CABC36D33251}" type="datetimeFigureOut">
              <a:rPr lang="pl-PL" smtClean="0"/>
              <a:t>06.11.2021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00640-754D-4E34-8C23-703B86AB35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8911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E0C2D-C850-4C35-83C8-CABC36D33251}" type="datetimeFigureOut">
              <a:rPr lang="pl-PL" smtClean="0"/>
              <a:t>06.11.2021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00640-754D-4E34-8C23-703B86AB35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0148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E0C2D-C850-4C35-83C8-CABC36D33251}" type="datetimeFigureOut">
              <a:rPr lang="pl-PL" smtClean="0"/>
              <a:t>06.11.2021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00640-754D-4E34-8C23-703B86AB35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194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E0C2D-C850-4C35-83C8-CABC36D33251}" type="datetimeFigureOut">
              <a:rPr lang="pl-PL" smtClean="0"/>
              <a:t>06.11.2021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00640-754D-4E34-8C23-703B86AB35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9741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E0C2D-C850-4C35-83C8-CABC36D33251}" type="datetimeFigureOut">
              <a:rPr lang="pl-PL" smtClean="0"/>
              <a:t>06.11.2021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00640-754D-4E34-8C23-703B86AB35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3042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8pNStQ-nFH8?feature=oembed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8pNStQ-nFH8?feature=oemb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zciBIlCE0mo?feature=oembed" TargetMode="Externa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zciBIlCE0mo?feature=oembe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G4OPgXWIKNI?feature=oembed" TargetMode="Externa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la1haKuhQ4U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F7BA3B-3BC0-4B7A-8607-279F2899A2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2036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939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95798E-B08A-4F90-8AF1-8AE875E41A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2910" cy="6858000"/>
          </a:xfrm>
          <a:prstGeom prst="rect">
            <a:avLst/>
          </a:prstGeom>
        </p:spPr>
      </p:pic>
      <p:sp>
        <p:nvSpPr>
          <p:cNvPr id="4" name="Flowchart: Summing Junction 3">
            <a:extLst>
              <a:ext uri="{FF2B5EF4-FFF2-40B4-BE49-F238E27FC236}">
                <a16:creationId xmlns:a16="http://schemas.microsoft.com/office/drawing/2014/main" id="{978846BB-A2EF-4A28-8A09-742F4D5F244B}"/>
              </a:ext>
            </a:extLst>
          </p:cNvPr>
          <p:cNvSpPr/>
          <p:nvPr/>
        </p:nvSpPr>
        <p:spPr>
          <a:xfrm>
            <a:off x="8488139" y="5110005"/>
            <a:ext cx="485192" cy="475860"/>
          </a:xfrm>
          <a:prstGeom prst="flowChartSummingJunction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Smiley Face 4">
            <a:extLst>
              <a:ext uri="{FF2B5EF4-FFF2-40B4-BE49-F238E27FC236}">
                <a16:creationId xmlns:a16="http://schemas.microsoft.com/office/drawing/2014/main" id="{FBD2FF28-DA50-438B-99E0-9E2CF4B1BD4C}"/>
              </a:ext>
            </a:extLst>
          </p:cNvPr>
          <p:cNvSpPr/>
          <p:nvPr/>
        </p:nvSpPr>
        <p:spPr>
          <a:xfrm>
            <a:off x="329288" y="5175320"/>
            <a:ext cx="485192" cy="475860"/>
          </a:xfrm>
          <a:prstGeom prst="smileyFac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Division Sign 5">
            <a:extLst>
              <a:ext uri="{FF2B5EF4-FFF2-40B4-BE49-F238E27FC236}">
                <a16:creationId xmlns:a16="http://schemas.microsoft.com/office/drawing/2014/main" id="{CE97E635-B27E-4666-BEA0-D4CC83F8414B}"/>
              </a:ext>
            </a:extLst>
          </p:cNvPr>
          <p:cNvSpPr/>
          <p:nvPr/>
        </p:nvSpPr>
        <p:spPr>
          <a:xfrm>
            <a:off x="4474165" y="6239010"/>
            <a:ext cx="737118" cy="503853"/>
          </a:xfrm>
          <a:prstGeom prst="mathDivide">
            <a:avLst/>
          </a:prstGeom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0054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81E5E9-0512-4F6F-976D-D965C1442A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9945" cy="6858000"/>
          </a:xfrm>
          <a:prstGeom prst="rect">
            <a:avLst/>
          </a:prstGeom>
        </p:spPr>
      </p:pic>
      <p:pic>
        <p:nvPicPr>
          <p:cNvPr id="2" name="Online Media 1" title="Mezolￄﾫts">
            <a:hlinkClick r:id="" action="ppaction://media"/>
            <a:extLst>
              <a:ext uri="{FF2B5EF4-FFF2-40B4-BE49-F238E27FC236}">
                <a16:creationId xmlns:a16="http://schemas.microsoft.com/office/drawing/2014/main" id="{13E65557-F7B1-45EC-B9E2-CDD0514366D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8922" y="1535793"/>
            <a:ext cx="1047057" cy="59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88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Mezolￄﾫts">
            <a:hlinkClick r:id="" action="ppaction://media"/>
            <a:extLst>
              <a:ext uri="{FF2B5EF4-FFF2-40B4-BE49-F238E27FC236}">
                <a16:creationId xmlns:a16="http://schemas.microsoft.com/office/drawing/2014/main" id="{62FC4ABD-77E5-43E5-AB9B-AEBB445125F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906" y="1101012"/>
            <a:ext cx="9139094" cy="51635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4B33AD-315E-4B12-8689-EA6514882F43}"/>
              </a:ext>
            </a:extLst>
          </p:cNvPr>
          <p:cNvSpPr txBox="1"/>
          <p:nvPr/>
        </p:nvSpPr>
        <p:spPr>
          <a:xfrm>
            <a:off x="1754156" y="331790"/>
            <a:ext cx="59268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800" b="1" dirty="0">
                <a:solidFill>
                  <a:schemeClr val="accent3">
                    <a:lumMod val="50000"/>
                  </a:schemeClr>
                </a:solidFill>
              </a:rPr>
              <a:t>Mezolīts – daba, cilvēku nodarbošanās</a:t>
            </a:r>
            <a:endParaRPr lang="pl-PL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B88CA5-FB71-4FEE-BC47-1B73E7236390}"/>
              </a:ext>
            </a:extLst>
          </p:cNvPr>
          <p:cNvSpPr txBox="1"/>
          <p:nvPr/>
        </p:nvSpPr>
        <p:spPr>
          <a:xfrm>
            <a:off x="8192278" y="439511"/>
            <a:ext cx="822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400" dirty="0">
                <a:solidFill>
                  <a:schemeClr val="bg1">
                    <a:lumMod val="85000"/>
                  </a:schemeClr>
                </a:solidFill>
              </a:rPr>
              <a:t>2.44 min</a:t>
            </a:r>
            <a:endParaRPr lang="pl-PL" sz="1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20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6DC0CD-CBEB-43E1-A854-0456C3338E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8648" cy="6858000"/>
          </a:xfrm>
          <a:prstGeom prst="rect">
            <a:avLst/>
          </a:prstGeom>
        </p:spPr>
      </p:pic>
      <p:pic>
        <p:nvPicPr>
          <p:cNvPr id="2" name="Online Media 1" title="Izmaiￅﾆas cilvￄﾓku dzￄﾫvesveidￄﾁ  mezolￄﾫtￄﾁ">
            <a:hlinkClick r:id="" action="ppaction://media"/>
            <a:extLst>
              <a:ext uri="{FF2B5EF4-FFF2-40B4-BE49-F238E27FC236}">
                <a16:creationId xmlns:a16="http://schemas.microsoft.com/office/drawing/2014/main" id="{9367FDD6-E995-49DF-BF82-80E6843E294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31073" y="5113748"/>
            <a:ext cx="898427" cy="5076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053740-C046-4393-BEC8-CBBDD53DBDAA}"/>
              </a:ext>
            </a:extLst>
          </p:cNvPr>
          <p:cNvSpPr txBox="1"/>
          <p:nvPr/>
        </p:nvSpPr>
        <p:spPr>
          <a:xfrm>
            <a:off x="331073" y="4282751"/>
            <a:ext cx="903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lv-LV" sz="1200" dirty="0">
                <a:solidFill>
                  <a:schemeClr val="bg1"/>
                </a:solidFill>
              </a:rPr>
              <a:t>Pārbaudi,</a:t>
            </a:r>
          </a:p>
          <a:p>
            <a:pPr algn="ctr"/>
            <a:r>
              <a:rPr lang="lv-LV" sz="1200" dirty="0">
                <a:solidFill>
                  <a:schemeClr val="bg1"/>
                </a:solidFill>
              </a:rPr>
              <a:t>noskatoties</a:t>
            </a:r>
          </a:p>
          <a:p>
            <a:pPr algn="ctr"/>
            <a:r>
              <a:rPr lang="lv-LV" sz="1200" dirty="0">
                <a:solidFill>
                  <a:schemeClr val="bg1"/>
                </a:solidFill>
              </a:rPr>
              <a:t> 0.40 min</a:t>
            </a:r>
          </a:p>
          <a:p>
            <a:pPr algn="ctr"/>
            <a:r>
              <a:rPr lang="lv-LV" sz="1200" dirty="0">
                <a:solidFill>
                  <a:schemeClr val="bg1"/>
                </a:solidFill>
              </a:rPr>
              <a:t>video!</a:t>
            </a:r>
            <a:endParaRPr lang="pl-PL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34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Izmaiￅﾆas cilvￄﾓku dzￄﾫvesveidￄﾁ  mezolￄﾫtￄﾁ">
            <a:hlinkClick r:id="" action="ppaction://media"/>
            <a:extLst>
              <a:ext uri="{FF2B5EF4-FFF2-40B4-BE49-F238E27FC236}">
                <a16:creationId xmlns:a16="http://schemas.microsoft.com/office/drawing/2014/main" id="{705B69B2-9D48-4732-8E38-63B90110D5F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920957"/>
            <a:ext cx="9144000" cy="51663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B5CFE0-E812-4019-A201-6A2F722D21E1}"/>
              </a:ext>
            </a:extLst>
          </p:cNvPr>
          <p:cNvSpPr txBox="1"/>
          <p:nvPr/>
        </p:nvSpPr>
        <p:spPr>
          <a:xfrm>
            <a:off x="1175658" y="247463"/>
            <a:ext cx="65770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800" b="1" dirty="0">
                <a:solidFill>
                  <a:schemeClr val="accent3">
                    <a:lumMod val="50000"/>
                  </a:schemeClr>
                </a:solidFill>
              </a:rPr>
              <a:t>Augu, dzīvnieku, klimata izmaiņas mezolītā</a:t>
            </a:r>
            <a:endParaRPr lang="pl-PL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1582CE-7F10-49C3-A364-54AEC62087DE}"/>
              </a:ext>
            </a:extLst>
          </p:cNvPr>
          <p:cNvSpPr txBox="1"/>
          <p:nvPr/>
        </p:nvSpPr>
        <p:spPr>
          <a:xfrm>
            <a:off x="8052319" y="385961"/>
            <a:ext cx="822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400" dirty="0">
                <a:solidFill>
                  <a:schemeClr val="bg1">
                    <a:lumMod val="85000"/>
                  </a:schemeClr>
                </a:solidFill>
              </a:rPr>
              <a:t>0.40 min</a:t>
            </a:r>
            <a:endParaRPr lang="pl-PL" sz="1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11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18C3A7-CB52-4496-A32D-9785FC8E6B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8922" cy="6858000"/>
          </a:xfrm>
          <a:prstGeom prst="rect">
            <a:avLst/>
          </a:prstGeom>
        </p:spPr>
      </p:pic>
      <p:pic>
        <p:nvPicPr>
          <p:cNvPr id="4" name="Online Media 1" title="Mezolￄﾫta bￅﾫves">
            <a:hlinkClick r:id="" action="ppaction://media"/>
            <a:extLst>
              <a:ext uri="{FF2B5EF4-FFF2-40B4-BE49-F238E27FC236}">
                <a16:creationId xmlns:a16="http://schemas.microsoft.com/office/drawing/2014/main" id="{5106DCB3-FC89-4AC4-96EA-B01C7BA66A3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73046" y="2071396"/>
            <a:ext cx="7656514" cy="432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97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D9A16F-B469-40D1-A8C2-0B4540D466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0628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42D493-4855-4203-BA50-842B7E3A75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4194">
            <a:off x="7947417" y="2237546"/>
            <a:ext cx="957262" cy="8715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0F24AF-8A81-4A98-B48A-1B1D5CE9BB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50" y="3897977"/>
            <a:ext cx="1052408" cy="9546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205EA6-86C7-4BF8-A7D9-CA93112084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024" y="5416060"/>
            <a:ext cx="1485812" cy="9144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DA2A4D0-0971-4783-883C-D26DC3F59B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87173">
            <a:off x="7436871" y="3852881"/>
            <a:ext cx="1246481" cy="15727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3E9AD3C-6CD1-4B01-8E13-571AF97CE8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30246">
            <a:off x="212274" y="4588031"/>
            <a:ext cx="1312514" cy="165605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8EC31AC-B635-4C83-BDBB-A538D8F024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11880">
            <a:off x="7752604" y="2862201"/>
            <a:ext cx="1225000" cy="75133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DDD940F-22F7-4110-B48F-9ABA00EB0F9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56" y="3364710"/>
            <a:ext cx="1052408" cy="59399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4E58294-B8F2-4D1D-9C68-BB892E23E8A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018" y="3645086"/>
            <a:ext cx="809711" cy="62724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28594A3-6368-44E2-9570-EDD274F1BE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2239">
            <a:off x="7697016" y="1997412"/>
            <a:ext cx="781339" cy="71136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81DC654-214D-4576-9032-F19FE07972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29801">
            <a:off x="1031960" y="5848808"/>
            <a:ext cx="957262" cy="87153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4CB8081-749F-45A3-A334-FA9B5D8A74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81660">
            <a:off x="164304" y="2563592"/>
            <a:ext cx="1225000" cy="75133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9C59025-3375-493E-88A6-8BB20850F3D5}"/>
              </a:ext>
            </a:extLst>
          </p:cNvPr>
          <p:cNvSpPr txBox="1"/>
          <p:nvPr/>
        </p:nvSpPr>
        <p:spPr>
          <a:xfrm>
            <a:off x="7619124" y="1815229"/>
            <a:ext cx="8819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200" dirty="0">
                <a:solidFill>
                  <a:schemeClr val="bg2">
                    <a:lumMod val="25000"/>
                  </a:schemeClr>
                </a:solidFill>
              </a:rPr>
              <a:t>Ctrl+C un V</a:t>
            </a:r>
            <a:endParaRPr lang="pl-PL" sz="12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553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D9B9D9-636F-46C3-AB94-DF034360F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368"/>
            <a:ext cx="9144000" cy="687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354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Zvidzes kaula plￄﾁksnￄﾫte">
            <a:hlinkClick r:id="" action="ppaction://media"/>
            <a:extLst>
              <a:ext uri="{FF2B5EF4-FFF2-40B4-BE49-F238E27FC236}">
                <a16:creationId xmlns:a16="http://schemas.microsoft.com/office/drawing/2014/main" id="{04602E64-B40A-42F4-9B6D-09A774951F2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237706"/>
            <a:ext cx="9144000" cy="51663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79C3CA-516F-4A31-913E-AE4489FE424C}"/>
              </a:ext>
            </a:extLst>
          </p:cNvPr>
          <p:cNvSpPr txBox="1"/>
          <p:nvPr/>
        </p:nvSpPr>
        <p:spPr>
          <a:xfrm>
            <a:off x="2211355" y="342946"/>
            <a:ext cx="5467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800" b="1" dirty="0">
                <a:solidFill>
                  <a:schemeClr val="accent3">
                    <a:lumMod val="50000"/>
                  </a:schemeClr>
                </a:solidFill>
              </a:rPr>
              <a:t>Rotātā Zvidzes kaula plāksnīte</a:t>
            </a:r>
            <a:endParaRPr lang="pl-PL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F2384A-42A4-41F0-B7DB-97B6C0EE4756}"/>
              </a:ext>
            </a:extLst>
          </p:cNvPr>
          <p:cNvSpPr txBox="1"/>
          <p:nvPr/>
        </p:nvSpPr>
        <p:spPr>
          <a:xfrm>
            <a:off x="8117633" y="561655"/>
            <a:ext cx="822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400" dirty="0">
                <a:solidFill>
                  <a:schemeClr val="bg1">
                    <a:lumMod val="75000"/>
                  </a:schemeClr>
                </a:solidFill>
              </a:rPr>
              <a:t>2.58 min</a:t>
            </a:r>
            <a:endParaRPr lang="pl-PL" sz="1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73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</TotalTime>
  <Words>36</Words>
  <Application>Microsoft Office PowerPoint</Application>
  <PresentationFormat>On-screen Show (4:3)</PresentationFormat>
  <Paragraphs>11</Paragraphs>
  <Slides>10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Solvita Lodiņa</dc:creator>
  <cp:lastModifiedBy>Solvita Lodiņa</cp:lastModifiedBy>
  <cp:revision>10</cp:revision>
  <dcterms:created xsi:type="dcterms:W3CDTF">2021-11-01T00:39:14Z</dcterms:created>
  <dcterms:modified xsi:type="dcterms:W3CDTF">2021-11-06T09:48:14Z</dcterms:modified>
</cp:coreProperties>
</file>