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707"/>
    <a:srgbClr val="101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6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1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54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4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2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73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8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55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3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87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FB93-001B-497D-8EA1-AF4915CAC06C}" type="datetimeFigureOut">
              <a:rPr lang="pl-PL" smtClean="0"/>
              <a:t>26.09.2021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E8CB-6FE0-4ECF-8F76-1AA40FE4A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6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Un2n9OXJGk?feature=oembed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Un2n9OXJGk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mIC5qmKSew?feature=oembed" TargetMode="Externa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mIC5qmKSew?feature=oembed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37E82-7B2C-4506-A7AC-B350A5857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57A256-BCE4-45DE-9FCA-93058ECB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8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4AEAA-5CA7-4EC6-81D7-05E88C0D2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6" y="1711022"/>
            <a:ext cx="2339340" cy="975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F410B-D2F1-4CA8-8A79-94CFF91F2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58" y="3429000"/>
            <a:ext cx="2240280" cy="1082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7A37FA-55F1-4305-B7D8-72D71110A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6" y="5143500"/>
            <a:ext cx="249174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C6CA9-B632-4C7B-9A46-732136864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969" cy="6858000"/>
          </a:xfrm>
          <a:prstGeom prst="rect">
            <a:avLst/>
          </a:prstGeom>
        </p:spPr>
      </p:pic>
      <p:pic>
        <p:nvPicPr>
          <p:cNvPr id="6" name="Online Media 5" title="Pirmo cilvￄﾓku migrￄﾁcija pasaulￄﾓ">
            <a:hlinkClick r:id="" action="ppaction://media"/>
            <a:extLst>
              <a:ext uri="{FF2B5EF4-FFF2-40B4-BE49-F238E27FC236}">
                <a16:creationId xmlns:a16="http://schemas.microsoft.com/office/drawing/2014/main" id="{D22CAB45-B901-472E-A450-9B644E6F35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2178" y="1407112"/>
            <a:ext cx="738496" cy="4172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E0F3AE-802B-46D7-8970-E1427872C613}"/>
              </a:ext>
            </a:extLst>
          </p:cNvPr>
          <p:cNvSpPr/>
          <p:nvPr/>
        </p:nvSpPr>
        <p:spPr>
          <a:xfrm>
            <a:off x="186431" y="3968318"/>
            <a:ext cx="763480" cy="408373"/>
          </a:xfrm>
          <a:prstGeom prst="roundRect">
            <a:avLst/>
          </a:prstGeom>
          <a:solidFill>
            <a:srgbClr val="552707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36E63-22CB-42B4-A6A6-F03043ECDE81}"/>
              </a:ext>
            </a:extLst>
          </p:cNvPr>
          <p:cNvSpPr/>
          <p:nvPr/>
        </p:nvSpPr>
        <p:spPr>
          <a:xfrm>
            <a:off x="1287261" y="5770485"/>
            <a:ext cx="6320901" cy="266331"/>
          </a:xfrm>
          <a:prstGeom prst="rect">
            <a:avLst/>
          </a:prstGeom>
          <a:solidFill>
            <a:srgbClr val="552707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ysClr val="windowText" lastClr="000000"/>
                </a:solidFill>
              </a:rPr>
              <a:t>E V O L Ū C I J A</a:t>
            </a:r>
            <a:endParaRPr lang="pl-PL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F9720-DB22-4CCE-B49D-460AFCEEC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40" y="1669569"/>
            <a:ext cx="830580" cy="725940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3FF9B3-325B-4527-9770-560082252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40" y="2482750"/>
            <a:ext cx="830580" cy="732865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B190F2-8E21-4932-A15D-CFF562196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89" y="3277442"/>
            <a:ext cx="830580" cy="783693"/>
          </a:xfrm>
          <a:prstGeom prst="round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FD42B5-9E28-4DDE-B9C5-BB9440ED8F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89" y="4122590"/>
            <a:ext cx="830580" cy="784437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1D083-653A-4D0C-B37A-FB3FDAED61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67" y="5105273"/>
            <a:ext cx="830580" cy="7772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E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5" title="Pirmo cilvￄﾓku migrￄﾁcija pasaulￄﾓ">
            <a:hlinkClick r:id="" action="ppaction://media"/>
            <a:extLst>
              <a:ext uri="{FF2B5EF4-FFF2-40B4-BE49-F238E27FC236}">
                <a16:creationId xmlns:a16="http://schemas.microsoft.com/office/drawing/2014/main" id="{481382E6-3118-4CC7-8065-7254C7AB2C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00831"/>
            <a:ext cx="9144785" cy="51668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3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78598-A04B-4F54-A50E-F774179E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6" y="0"/>
            <a:ext cx="91589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08662-2A3A-4299-A348-105EA778B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49" y="957651"/>
            <a:ext cx="822691" cy="11789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38FEA-EFF0-4019-87FF-42717DE31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98" y="1106364"/>
            <a:ext cx="822691" cy="12297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9DD95-CC54-430E-8D45-15886DD7D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02" y="1230863"/>
            <a:ext cx="868846" cy="12494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7562F-368D-4F01-AE5F-B433F2E89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58" y="1538880"/>
            <a:ext cx="899160" cy="12496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3F431-77AB-4B6C-A156-CC442C678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58" y="1538880"/>
            <a:ext cx="1059180" cy="14630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77F38F-DAC9-4A3A-9AEF-88EA97FF8FCD}"/>
              </a:ext>
            </a:extLst>
          </p:cNvPr>
          <p:cNvSpPr txBox="1"/>
          <p:nvPr/>
        </p:nvSpPr>
        <p:spPr>
          <a:xfrm>
            <a:off x="6275010" y="5001918"/>
            <a:ext cx="13050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>
                <a:highlight>
                  <a:srgbClr val="C0C0C0"/>
                </a:highlight>
              </a:rPr>
              <a:t>   Joldijas  jūra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..</a:t>
            </a:r>
            <a:endParaRPr lang="pl-PL" dirty="0">
              <a:solidFill>
                <a:schemeClr val="bg1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BBC53-F5DC-4173-8F2A-82D06B8F0008}"/>
              </a:ext>
            </a:extLst>
          </p:cNvPr>
          <p:cNvSpPr txBox="1"/>
          <p:nvPr/>
        </p:nvSpPr>
        <p:spPr>
          <a:xfrm>
            <a:off x="5895193" y="5407428"/>
            <a:ext cx="13050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>
                <a:highlight>
                  <a:srgbClr val="C0C0C0"/>
                </a:highlight>
              </a:rPr>
              <a:t>  </a:t>
            </a:r>
            <a:r>
              <a:rPr lang="lv-LV" sz="1400" dirty="0">
                <a:highlight>
                  <a:srgbClr val="C0C0C0"/>
                </a:highlight>
              </a:rPr>
              <a:t>Limnejas jūra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.</a:t>
            </a:r>
            <a:endParaRPr lang="pl-PL" dirty="0">
              <a:solidFill>
                <a:schemeClr val="bg1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56E029-804F-4F7A-BA92-A153F53043C3}"/>
              </a:ext>
            </a:extLst>
          </p:cNvPr>
          <p:cNvSpPr txBox="1"/>
          <p:nvPr/>
        </p:nvSpPr>
        <p:spPr>
          <a:xfrm>
            <a:off x="6169608" y="4572346"/>
            <a:ext cx="13050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>
                <a:highlight>
                  <a:srgbClr val="C0C0C0"/>
                </a:highlight>
              </a:rPr>
              <a:t>  </a:t>
            </a:r>
            <a:r>
              <a:rPr lang="lv-LV" sz="1400" dirty="0">
                <a:highlight>
                  <a:srgbClr val="C0C0C0"/>
                </a:highlight>
              </a:rPr>
              <a:t>Litorīnas jūra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.</a:t>
            </a:r>
            <a:endParaRPr lang="pl-PL" dirty="0">
              <a:solidFill>
                <a:schemeClr val="bg1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D46D69-D39D-425C-8E24-26EE9D24A836}"/>
              </a:ext>
            </a:extLst>
          </p:cNvPr>
          <p:cNvSpPr txBox="1"/>
          <p:nvPr/>
        </p:nvSpPr>
        <p:spPr>
          <a:xfrm>
            <a:off x="6028358" y="4142774"/>
            <a:ext cx="13050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>
                <a:highlight>
                  <a:srgbClr val="C0C0C0"/>
                </a:highlight>
              </a:rPr>
              <a:t>  </a:t>
            </a:r>
            <a:r>
              <a:rPr lang="lv-LV" sz="1400" dirty="0">
                <a:highlight>
                  <a:srgbClr val="C0C0C0"/>
                </a:highlight>
              </a:rPr>
              <a:t>Ancilus ezers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.</a:t>
            </a:r>
            <a:endParaRPr lang="pl-PL" dirty="0">
              <a:solidFill>
                <a:schemeClr val="bg1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6EBEE-53CA-4E10-A127-8905E55A7765}"/>
              </a:ext>
            </a:extLst>
          </p:cNvPr>
          <p:cNvSpPr txBox="1"/>
          <p:nvPr/>
        </p:nvSpPr>
        <p:spPr>
          <a:xfrm>
            <a:off x="5678902" y="3700109"/>
            <a:ext cx="1737598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>
                <a:highlight>
                  <a:srgbClr val="C0C0C0"/>
                </a:highlight>
              </a:rPr>
              <a:t>  </a:t>
            </a:r>
            <a:r>
              <a:rPr lang="lv-LV" sz="1400" dirty="0">
                <a:highlight>
                  <a:srgbClr val="C0C0C0"/>
                </a:highlight>
              </a:rPr>
              <a:t>Baltijas ledus ezers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.</a:t>
            </a:r>
            <a:endParaRPr lang="pl-PL" dirty="0">
              <a:solidFill>
                <a:schemeClr val="bg1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pic>
        <p:nvPicPr>
          <p:cNvPr id="19" name="Online Media 18" title="Animￄﾁcija. Akmens laikmets un Baltijas ledusjￅﾫras stadijas   Latvijas teritorijￄﾁ">
            <a:hlinkClick r:id="" action="ppaction://media"/>
            <a:extLst>
              <a:ext uri="{FF2B5EF4-FFF2-40B4-BE49-F238E27FC236}">
                <a16:creationId xmlns:a16="http://schemas.microsoft.com/office/drawing/2014/main" id="{A7AE1440-DEEB-4209-A54D-0316DF95FD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65555" y="996902"/>
            <a:ext cx="1519828" cy="8587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35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556C6-AA54-4079-BB3A-B98DADB9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6141" cy="6858000"/>
          </a:xfrm>
          <a:prstGeom prst="rect">
            <a:avLst/>
          </a:prstGeom>
        </p:spPr>
      </p:pic>
      <p:pic>
        <p:nvPicPr>
          <p:cNvPr id="2" name="Online Media 18" title="Animￄﾁcija. Akmens laikmets un Baltijas ledusjￅﾫras stadijas   Latvijas teritorijￄﾁ">
            <a:hlinkClick r:id="" action="ppaction://media"/>
            <a:extLst>
              <a:ext uri="{FF2B5EF4-FFF2-40B4-BE49-F238E27FC236}">
                <a16:creationId xmlns:a16="http://schemas.microsoft.com/office/drawing/2014/main" id="{DBAB3508-5A62-4E74-882E-2E8E8B616C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1" y="931238"/>
            <a:ext cx="9130696" cy="51588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9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D0AD3-39FB-4636-A3BF-8D989074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A5A87-6410-4BF2-AAF8-AE47C6465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5543" cy="6933460"/>
          </a:xfrm>
          <a:prstGeom prst="rect">
            <a:avLst/>
          </a:prstGeom>
        </p:spPr>
      </p:pic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CF036F14-F2C7-4007-B4F1-4BFE226D3323}"/>
              </a:ext>
            </a:extLst>
          </p:cNvPr>
          <p:cNvSpPr/>
          <p:nvPr/>
        </p:nvSpPr>
        <p:spPr>
          <a:xfrm>
            <a:off x="8525009" y="5241542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3CDC0369-913F-43ED-8F3A-2A36BEE3B8B4}"/>
              </a:ext>
            </a:extLst>
          </p:cNvPr>
          <p:cNvSpPr/>
          <p:nvPr/>
        </p:nvSpPr>
        <p:spPr>
          <a:xfrm>
            <a:off x="469248" y="5175320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E640C5FD-1429-4F04-B696-DF8E4DD47370}"/>
              </a:ext>
            </a:extLst>
          </p:cNvPr>
          <p:cNvSpPr/>
          <p:nvPr/>
        </p:nvSpPr>
        <p:spPr>
          <a:xfrm>
            <a:off x="4502157" y="6285663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17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</TotalTime>
  <Words>31</Words>
  <Application>Microsoft Office PowerPoint</Application>
  <PresentationFormat>On-screen Show (4:3)</PresentationFormat>
  <Paragraphs>7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11</cp:revision>
  <dcterms:created xsi:type="dcterms:W3CDTF">2021-09-26T09:16:46Z</dcterms:created>
  <dcterms:modified xsi:type="dcterms:W3CDTF">2021-09-26T12:17:14Z</dcterms:modified>
</cp:coreProperties>
</file>