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2707"/>
    <a:srgbClr val="101E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B93-001B-497D-8EA1-AF4915CAC06C}" type="datetimeFigureOut">
              <a:rPr lang="pl-PL" smtClean="0"/>
              <a:t>26.09.2021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E8CB-6FE0-4ECF-8F76-1AA40FE4A9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76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B93-001B-497D-8EA1-AF4915CAC06C}" type="datetimeFigureOut">
              <a:rPr lang="pl-PL" smtClean="0"/>
              <a:t>26.09.2021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E8CB-6FE0-4ECF-8F76-1AA40FE4A9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214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B93-001B-497D-8EA1-AF4915CAC06C}" type="datetimeFigureOut">
              <a:rPr lang="pl-PL" smtClean="0"/>
              <a:t>26.09.2021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E8CB-6FE0-4ECF-8F76-1AA40FE4A9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254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B93-001B-497D-8EA1-AF4915CAC06C}" type="datetimeFigureOut">
              <a:rPr lang="pl-PL" smtClean="0"/>
              <a:t>26.09.2021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E8CB-6FE0-4ECF-8F76-1AA40FE4A9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754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B93-001B-497D-8EA1-AF4915CAC06C}" type="datetimeFigureOut">
              <a:rPr lang="pl-PL" smtClean="0"/>
              <a:t>26.09.2021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E8CB-6FE0-4ECF-8F76-1AA40FE4A9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1474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B93-001B-497D-8EA1-AF4915CAC06C}" type="datetimeFigureOut">
              <a:rPr lang="pl-PL" smtClean="0"/>
              <a:t>26.09.2021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E8CB-6FE0-4ECF-8F76-1AA40FE4A9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624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B93-001B-497D-8EA1-AF4915CAC06C}" type="datetimeFigureOut">
              <a:rPr lang="pl-PL" smtClean="0"/>
              <a:t>26.09.2021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E8CB-6FE0-4ECF-8F76-1AA40FE4A9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5736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B93-001B-497D-8EA1-AF4915CAC06C}" type="datetimeFigureOut">
              <a:rPr lang="pl-PL" smtClean="0"/>
              <a:t>26.09.2021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E8CB-6FE0-4ECF-8F76-1AA40FE4A9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384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B93-001B-497D-8EA1-AF4915CAC06C}" type="datetimeFigureOut">
              <a:rPr lang="pl-PL" smtClean="0"/>
              <a:t>26.09.2021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E8CB-6FE0-4ECF-8F76-1AA40FE4A9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7553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B93-001B-497D-8EA1-AF4915CAC06C}" type="datetimeFigureOut">
              <a:rPr lang="pl-PL" smtClean="0"/>
              <a:t>26.09.2021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E8CB-6FE0-4ECF-8F76-1AA40FE4A9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53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B93-001B-497D-8EA1-AF4915CAC06C}" type="datetimeFigureOut">
              <a:rPr lang="pl-PL" smtClean="0"/>
              <a:t>26.09.2021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E8CB-6FE0-4ECF-8F76-1AA40FE4A9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7870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5FB93-001B-497D-8EA1-AF4915CAC06C}" type="datetimeFigureOut">
              <a:rPr lang="pl-PL" smtClean="0"/>
              <a:t>26.09.2021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BE8CB-6FE0-4ECF-8F76-1AA40FE4A9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165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2Un2n9OXJGk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3mIC5qmKSew?feature=oembed" TargetMode="Externa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3mIC5qmKSew?feature=oembed" TargetMode="Externa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637E82-7B2C-4506-A7AC-B350A58572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6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38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5957A256-BCE4-45DE-9FCA-93058ECB65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64863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F94AEAA-5CA7-4EC6-81D7-05E88C0D28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476" y="1711022"/>
            <a:ext cx="2339340" cy="9753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5EF410B-D2F1-4CA8-8A79-94CFF91F2C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658" y="3429000"/>
            <a:ext cx="2240280" cy="108204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37A37FA-55F1-4305-B7D8-72D71110A6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276" y="5143500"/>
            <a:ext cx="2491740" cy="108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94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1E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nline Media 5" title="Pirmo cilvￄﾓku migrￄﾁcija pasaulￄﾓ">
            <a:hlinkClick r:id="" action="ppaction://media"/>
            <a:extLst>
              <a:ext uri="{FF2B5EF4-FFF2-40B4-BE49-F238E27FC236}">
                <a16:creationId xmlns:a16="http://schemas.microsoft.com/office/drawing/2014/main" id="{481382E6-3118-4CC7-8065-7254C7AB2C9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1100831"/>
            <a:ext cx="9144785" cy="516680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8135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0A556C6-AA54-4079-BB3A-B98DADB99B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26141" cy="6858000"/>
          </a:xfrm>
          <a:prstGeom prst="rect">
            <a:avLst/>
          </a:prstGeom>
        </p:spPr>
      </p:pic>
      <p:pic>
        <p:nvPicPr>
          <p:cNvPr id="2" name="Online Media 18" title="Animￄﾁcija. Akmens laikmets un Baltijas ledusjￅﾫras stadijas   Latvijas teritorijￄﾁ">
            <a:hlinkClick r:id="" action="ppaction://media"/>
            <a:extLst>
              <a:ext uri="{FF2B5EF4-FFF2-40B4-BE49-F238E27FC236}">
                <a16:creationId xmlns:a16="http://schemas.microsoft.com/office/drawing/2014/main" id="{DBAB3508-5A62-4E74-882E-2E8E8B616CA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91" y="931238"/>
            <a:ext cx="9130696" cy="515884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6399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1078598-A04B-4F54-A50E-F774179E05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36" y="0"/>
            <a:ext cx="9158922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8108662-2A3A-4299-A348-105EA778B3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549" y="957651"/>
            <a:ext cx="822691" cy="117890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5738FEA-EFF0-4019-87FF-42717DE312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998" y="1106364"/>
            <a:ext cx="822691" cy="122970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939DD95-CC54-430E-8D45-15886DD7DFA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302" y="1230863"/>
            <a:ext cx="868846" cy="124948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6D7562F-368D-4F01-AE5F-B433F2E896A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358" y="1538880"/>
            <a:ext cx="899160" cy="124968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E23F431-77AB-4B6C-A156-CC442C678BA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758" y="1538880"/>
            <a:ext cx="1059180" cy="14630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677F38F-DAC9-4A3A-9AEF-88EA97FF8FCD}"/>
              </a:ext>
            </a:extLst>
          </p:cNvPr>
          <p:cNvSpPr txBox="1"/>
          <p:nvPr/>
        </p:nvSpPr>
        <p:spPr>
          <a:xfrm>
            <a:off x="6275010" y="5001918"/>
            <a:ext cx="1305016" cy="36933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1400" dirty="0">
                <a:highlight>
                  <a:srgbClr val="C0C0C0"/>
                </a:highlight>
              </a:rPr>
              <a:t>   Joldijas  jūra</a:t>
            </a:r>
            <a:r>
              <a:rPr lang="lv-LV" dirty="0">
                <a:solidFill>
                  <a:schemeClr val="bg1">
                    <a:lumMod val="75000"/>
                  </a:schemeClr>
                </a:solidFill>
                <a:highlight>
                  <a:srgbClr val="C0C0C0"/>
                </a:highlight>
              </a:rPr>
              <a:t>..</a:t>
            </a:r>
            <a:endParaRPr lang="pl-PL" dirty="0">
              <a:solidFill>
                <a:schemeClr val="bg1">
                  <a:lumMod val="75000"/>
                </a:schemeClr>
              </a:solidFill>
              <a:highlight>
                <a:srgbClr val="C0C0C0"/>
              </a:highlight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DDBBC53-F5DC-4173-8F2A-82D06B8F0008}"/>
              </a:ext>
            </a:extLst>
          </p:cNvPr>
          <p:cNvSpPr txBox="1"/>
          <p:nvPr/>
        </p:nvSpPr>
        <p:spPr>
          <a:xfrm>
            <a:off x="5895193" y="5407428"/>
            <a:ext cx="1305016" cy="36933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dirty="0">
                <a:highlight>
                  <a:srgbClr val="C0C0C0"/>
                </a:highlight>
              </a:rPr>
              <a:t>  </a:t>
            </a:r>
            <a:r>
              <a:rPr lang="lv-LV" sz="1400" dirty="0">
                <a:highlight>
                  <a:srgbClr val="C0C0C0"/>
                </a:highlight>
              </a:rPr>
              <a:t>Limnejas jūra</a:t>
            </a:r>
            <a:r>
              <a:rPr lang="lv-LV" dirty="0">
                <a:solidFill>
                  <a:schemeClr val="bg1">
                    <a:lumMod val="75000"/>
                  </a:schemeClr>
                </a:solidFill>
                <a:highlight>
                  <a:srgbClr val="C0C0C0"/>
                </a:highlight>
              </a:rPr>
              <a:t>.</a:t>
            </a:r>
            <a:endParaRPr lang="pl-PL" dirty="0">
              <a:solidFill>
                <a:schemeClr val="bg1">
                  <a:lumMod val="75000"/>
                </a:schemeClr>
              </a:solidFill>
              <a:highlight>
                <a:srgbClr val="C0C0C0"/>
              </a:highlight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56E029-804F-4F7A-BA92-A153F53043C3}"/>
              </a:ext>
            </a:extLst>
          </p:cNvPr>
          <p:cNvSpPr txBox="1"/>
          <p:nvPr/>
        </p:nvSpPr>
        <p:spPr>
          <a:xfrm>
            <a:off x="6169608" y="4572346"/>
            <a:ext cx="1305016" cy="36933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dirty="0">
                <a:highlight>
                  <a:srgbClr val="C0C0C0"/>
                </a:highlight>
              </a:rPr>
              <a:t>  </a:t>
            </a:r>
            <a:r>
              <a:rPr lang="lv-LV" sz="1400" dirty="0">
                <a:highlight>
                  <a:srgbClr val="C0C0C0"/>
                </a:highlight>
              </a:rPr>
              <a:t>Litorīnas jūra</a:t>
            </a:r>
            <a:r>
              <a:rPr lang="lv-LV" dirty="0">
                <a:solidFill>
                  <a:schemeClr val="bg1">
                    <a:lumMod val="75000"/>
                  </a:schemeClr>
                </a:solidFill>
                <a:highlight>
                  <a:srgbClr val="C0C0C0"/>
                </a:highlight>
              </a:rPr>
              <a:t>.</a:t>
            </a:r>
            <a:endParaRPr lang="pl-PL" dirty="0">
              <a:solidFill>
                <a:schemeClr val="bg1">
                  <a:lumMod val="75000"/>
                </a:schemeClr>
              </a:solidFill>
              <a:highlight>
                <a:srgbClr val="C0C0C0"/>
              </a:highlight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0D46D69-D39D-425C-8E24-26EE9D24A836}"/>
              </a:ext>
            </a:extLst>
          </p:cNvPr>
          <p:cNvSpPr txBox="1"/>
          <p:nvPr/>
        </p:nvSpPr>
        <p:spPr>
          <a:xfrm>
            <a:off x="6028358" y="4142774"/>
            <a:ext cx="1305016" cy="36933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dirty="0">
                <a:highlight>
                  <a:srgbClr val="C0C0C0"/>
                </a:highlight>
              </a:rPr>
              <a:t>  </a:t>
            </a:r>
            <a:r>
              <a:rPr lang="lv-LV" sz="1400" dirty="0">
                <a:highlight>
                  <a:srgbClr val="C0C0C0"/>
                </a:highlight>
              </a:rPr>
              <a:t>Ancilus ezers</a:t>
            </a:r>
            <a:r>
              <a:rPr lang="lv-LV" dirty="0">
                <a:solidFill>
                  <a:schemeClr val="bg1">
                    <a:lumMod val="75000"/>
                  </a:schemeClr>
                </a:solidFill>
                <a:highlight>
                  <a:srgbClr val="C0C0C0"/>
                </a:highlight>
              </a:rPr>
              <a:t>.</a:t>
            </a:r>
            <a:endParaRPr lang="pl-PL" dirty="0">
              <a:solidFill>
                <a:schemeClr val="bg1">
                  <a:lumMod val="75000"/>
                </a:schemeClr>
              </a:solidFill>
              <a:highlight>
                <a:srgbClr val="C0C0C0"/>
              </a:highlight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E66EBEE-53CA-4E10-A127-8905E55A7765}"/>
              </a:ext>
            </a:extLst>
          </p:cNvPr>
          <p:cNvSpPr txBox="1"/>
          <p:nvPr/>
        </p:nvSpPr>
        <p:spPr>
          <a:xfrm>
            <a:off x="5678902" y="3700109"/>
            <a:ext cx="1737598" cy="36933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dirty="0">
                <a:highlight>
                  <a:srgbClr val="C0C0C0"/>
                </a:highlight>
              </a:rPr>
              <a:t>  </a:t>
            </a:r>
            <a:r>
              <a:rPr lang="lv-LV" sz="1400" dirty="0">
                <a:highlight>
                  <a:srgbClr val="C0C0C0"/>
                </a:highlight>
              </a:rPr>
              <a:t>Baltijas ledus ezers</a:t>
            </a:r>
            <a:r>
              <a:rPr lang="lv-LV" dirty="0">
                <a:solidFill>
                  <a:schemeClr val="bg1">
                    <a:lumMod val="75000"/>
                  </a:schemeClr>
                </a:solidFill>
                <a:highlight>
                  <a:srgbClr val="C0C0C0"/>
                </a:highlight>
              </a:rPr>
              <a:t>.</a:t>
            </a:r>
            <a:endParaRPr lang="pl-PL" dirty="0">
              <a:solidFill>
                <a:schemeClr val="bg1">
                  <a:lumMod val="75000"/>
                </a:schemeClr>
              </a:solidFill>
              <a:highlight>
                <a:srgbClr val="C0C0C0"/>
              </a:highlight>
            </a:endParaRPr>
          </a:p>
        </p:txBody>
      </p:sp>
      <p:pic>
        <p:nvPicPr>
          <p:cNvPr id="19" name="Online Media 18" title="Animￄﾁcija. Akmens laikmets un Baltijas ledusjￅﾫras stadijas   Latvijas teritorijￄﾁ">
            <a:hlinkClick r:id="" action="ppaction://media"/>
            <a:extLst>
              <a:ext uri="{FF2B5EF4-FFF2-40B4-BE49-F238E27FC236}">
                <a16:creationId xmlns:a16="http://schemas.microsoft.com/office/drawing/2014/main" id="{A7AE1440-DEEB-4209-A54D-0316DF95FDC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9"/>
          <a:stretch>
            <a:fillRect/>
          </a:stretch>
        </p:blipFill>
        <p:spPr>
          <a:xfrm>
            <a:off x="365555" y="996902"/>
            <a:ext cx="1519828" cy="85870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5359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FBD0AD3-39FB-4636-A3BF-8D989074C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648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38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65A5A87-6410-4BF2-AAF8-AE47C6465A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05543" cy="6933460"/>
          </a:xfrm>
          <a:prstGeom prst="rect">
            <a:avLst/>
          </a:prstGeom>
        </p:spPr>
      </p:pic>
      <p:sp>
        <p:nvSpPr>
          <p:cNvPr id="4" name="Flowchart: Summing Junction 3">
            <a:extLst>
              <a:ext uri="{FF2B5EF4-FFF2-40B4-BE49-F238E27FC236}">
                <a16:creationId xmlns:a16="http://schemas.microsoft.com/office/drawing/2014/main" id="{CF036F14-F2C7-4007-B4F1-4BFE226D3323}"/>
              </a:ext>
            </a:extLst>
          </p:cNvPr>
          <p:cNvSpPr/>
          <p:nvPr/>
        </p:nvSpPr>
        <p:spPr>
          <a:xfrm>
            <a:off x="8525009" y="5241542"/>
            <a:ext cx="485192" cy="475860"/>
          </a:xfrm>
          <a:prstGeom prst="flowChartSummingJunction">
            <a:avLst/>
          </a:prstGeom>
          <a:solidFill>
            <a:srgbClr val="FF0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Smiley Face 4">
            <a:extLst>
              <a:ext uri="{FF2B5EF4-FFF2-40B4-BE49-F238E27FC236}">
                <a16:creationId xmlns:a16="http://schemas.microsoft.com/office/drawing/2014/main" id="{3CDC0369-913F-43ED-8F3A-2A36BEE3B8B4}"/>
              </a:ext>
            </a:extLst>
          </p:cNvPr>
          <p:cNvSpPr/>
          <p:nvPr/>
        </p:nvSpPr>
        <p:spPr>
          <a:xfrm>
            <a:off x="469248" y="5175320"/>
            <a:ext cx="485192" cy="475860"/>
          </a:xfrm>
          <a:prstGeom prst="smileyFac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Division Sign 5">
            <a:extLst>
              <a:ext uri="{FF2B5EF4-FFF2-40B4-BE49-F238E27FC236}">
                <a16:creationId xmlns:a16="http://schemas.microsoft.com/office/drawing/2014/main" id="{E640C5FD-1429-4F04-B696-DF8E4DD47370}"/>
              </a:ext>
            </a:extLst>
          </p:cNvPr>
          <p:cNvSpPr/>
          <p:nvPr/>
        </p:nvSpPr>
        <p:spPr>
          <a:xfrm>
            <a:off x="4502157" y="6285663"/>
            <a:ext cx="737118" cy="503853"/>
          </a:xfrm>
          <a:prstGeom prst="mathDivid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2176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182</TotalTime>
  <Words>21</Words>
  <Application>Microsoft Office PowerPoint</Application>
  <PresentationFormat>On-screen Show (4:3)</PresentationFormat>
  <Paragraphs>5</Paragraphs>
  <Slides>7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Solvita Lodiņa</dc:creator>
  <cp:lastModifiedBy>Solvita Lodiņa</cp:lastModifiedBy>
  <cp:revision>12</cp:revision>
  <dcterms:created xsi:type="dcterms:W3CDTF">2021-09-26T09:16:46Z</dcterms:created>
  <dcterms:modified xsi:type="dcterms:W3CDTF">2021-09-26T12:19:33Z</dcterms:modified>
</cp:coreProperties>
</file>