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62" r:id="rId3"/>
    <p:sldId id="257" r:id="rId4"/>
    <p:sldId id="258" r:id="rId5"/>
    <p:sldId id="259" r:id="rId6"/>
    <p:sldId id="263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9B8D"/>
    <a:srgbClr val="BC9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8D6A0-DEB1-45D8-850E-4B236E15985A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0174B-D92C-4751-A0C1-60E723AC601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805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20174B-D92C-4751-A0C1-60E723AC601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36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881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86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74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86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607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058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213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019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16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981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645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A8806-C46C-4B7E-A5A0-260137C11AB4}" type="datetimeFigureOut">
              <a:rPr lang="pl-PL" smtClean="0"/>
              <a:t>28.08.2021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94B9B-5AAD-47B9-8EE6-A3CE2B6819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184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-XE6vLdUIU?feature=oembed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wJJjiTfW5Y?feature=oembed" TargetMode="Externa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233E75-1446-409A-BBF2-A404A8E9F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92"/>
            <a:ext cx="9144000" cy="68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4">
                <a:lumMod val="5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Kas ir kultￅﾫrslￄﾁnis 2021">
            <a:hlinkClick r:id="" action="ppaction://media"/>
            <a:extLst>
              <a:ext uri="{FF2B5EF4-FFF2-40B4-BE49-F238E27FC236}">
                <a16:creationId xmlns:a16="http://schemas.microsoft.com/office/drawing/2014/main" id="{EE2E48BE-4802-47FA-8854-29758F86BB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691640"/>
            <a:ext cx="9144000" cy="5166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D7BBB2-629E-460F-93C2-070FF5423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" y="0"/>
            <a:ext cx="9138677" cy="177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3C7DC5-3213-465D-AA04-161BC7076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1"/>
            <a:ext cx="9144000" cy="6814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2111C7-3199-40FE-B0EE-2A2DDE156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37" y="2562108"/>
            <a:ext cx="4000500" cy="320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22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3F6DA-EAE4-4982-836B-567196488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" y="0"/>
            <a:ext cx="9138981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094FBAB-00A2-4944-9ECB-2F09A70C4DE7}"/>
              </a:ext>
            </a:extLst>
          </p:cNvPr>
          <p:cNvGrpSpPr/>
          <p:nvPr/>
        </p:nvGrpSpPr>
        <p:grpSpPr>
          <a:xfrm>
            <a:off x="6441870" y="1347488"/>
            <a:ext cx="1429419" cy="5286578"/>
            <a:chOff x="6507184" y="1403471"/>
            <a:chExt cx="1429419" cy="5295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14F7C1-AF9B-499A-B46F-2EA30B273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184" y="1576872"/>
              <a:ext cx="1429419" cy="51225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E96E36-C415-49D4-857C-A0CC23FEE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7627" y="1403471"/>
              <a:ext cx="888504" cy="87958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D10C70-813A-4DEB-ADA8-D3E15A2D3619}"/>
              </a:ext>
            </a:extLst>
          </p:cNvPr>
          <p:cNvGrpSpPr/>
          <p:nvPr/>
        </p:nvGrpSpPr>
        <p:grpSpPr>
          <a:xfrm>
            <a:off x="1987420" y="4528798"/>
            <a:ext cx="6587411" cy="2711756"/>
            <a:chOff x="1996751" y="4566120"/>
            <a:chExt cx="6587411" cy="27117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8A4137-5FE0-4ED9-845B-4F9450621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751" y="4566120"/>
              <a:ext cx="6587411" cy="27117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A63860-57D0-4E81-9672-98FCA4F62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464" y="4886728"/>
              <a:ext cx="888504" cy="8795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2930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016EC-E4D1-420D-975A-E7E44C0D7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" y="0"/>
            <a:ext cx="913398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52779-EF2C-4EDF-B684-D135D7C0C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1" y="5352054"/>
            <a:ext cx="1252642" cy="1198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D6A77-59FC-4559-901A-B5D05AEB6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" y="4290546"/>
            <a:ext cx="1958527" cy="1198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086BF8-D1DE-4641-854A-C46C92256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6" y="3363685"/>
            <a:ext cx="1028700" cy="814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3F912-6619-470E-884E-70385B5E4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36" y="3363151"/>
            <a:ext cx="1081644" cy="793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E4A384-89D6-4781-A764-20513F90F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29" y="2274407"/>
            <a:ext cx="1116595" cy="61517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B2D43F-5A48-49ED-ABB7-8B2132820064}"/>
              </a:ext>
            </a:extLst>
          </p:cNvPr>
          <p:cNvGrpSpPr/>
          <p:nvPr/>
        </p:nvGrpSpPr>
        <p:grpSpPr>
          <a:xfrm>
            <a:off x="214146" y="1363884"/>
            <a:ext cx="947564" cy="1557243"/>
            <a:chOff x="166296" y="1370135"/>
            <a:chExt cx="947564" cy="15572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39255B-6359-4B2F-B9AC-DE705E7FD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96" y="1370135"/>
              <a:ext cx="486313" cy="118104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6B66A0-AA63-4196-843F-F4885B66C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552" y="1967978"/>
              <a:ext cx="775308" cy="9594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349CFB7-4212-41A5-BA0A-1F69A605B2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92" y="5311122"/>
            <a:ext cx="1958528" cy="1198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D7E24C-B255-4038-9AB0-27E42C039E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63" y="5252478"/>
            <a:ext cx="1030681" cy="13153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720936-6050-4FDE-A612-E2D6480A73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09" y="4232940"/>
            <a:ext cx="1431626" cy="1018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7BF996-B76B-4BDC-9A01-CFE902BA09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81" y="3099259"/>
            <a:ext cx="1336481" cy="11038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86841E-971B-4AD7-BBF1-39B001B49D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3973">
            <a:off x="2990208" y="1844127"/>
            <a:ext cx="1431627" cy="177350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EE74515-80E9-481A-9382-0BCB3390C35C}"/>
              </a:ext>
            </a:extLst>
          </p:cNvPr>
          <p:cNvGrpSpPr/>
          <p:nvPr/>
        </p:nvGrpSpPr>
        <p:grpSpPr>
          <a:xfrm>
            <a:off x="4366263" y="4871219"/>
            <a:ext cx="2390043" cy="1856114"/>
            <a:chOff x="4384132" y="4814329"/>
            <a:chExt cx="2390043" cy="18561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750E279-F78C-436D-9AA1-B3A5840BE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132" y="4814329"/>
              <a:ext cx="2390043" cy="185611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F31888-F256-4A27-AF5E-33B3D9D23269}"/>
                </a:ext>
              </a:extLst>
            </p:cNvPr>
            <p:cNvSpPr txBox="1"/>
            <p:nvPr/>
          </p:nvSpPr>
          <p:spPr>
            <a:xfrm>
              <a:off x="4945968" y="6097341"/>
              <a:ext cx="9349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/>
                <a:t>Pils pagrabā</a:t>
              </a:r>
              <a:endParaRPr lang="pl-PL" sz="12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C008D1A-2AA6-4268-AACC-B56737AB9ACA}"/>
              </a:ext>
            </a:extLst>
          </p:cNvPr>
          <p:cNvGrpSpPr/>
          <p:nvPr/>
        </p:nvGrpSpPr>
        <p:grpSpPr>
          <a:xfrm>
            <a:off x="3873393" y="3573063"/>
            <a:ext cx="3306516" cy="2022603"/>
            <a:chOff x="3866278" y="3591079"/>
            <a:chExt cx="3306516" cy="202260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D1022FB-FCD8-4A9E-B7FC-2826B283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278" y="3591079"/>
              <a:ext cx="3306516" cy="202260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0239BE8-1808-49BF-80CF-55C5BDE4F808}"/>
                </a:ext>
              </a:extLst>
            </p:cNvPr>
            <p:cNvSpPr txBox="1"/>
            <p:nvPr/>
          </p:nvSpPr>
          <p:spPr>
            <a:xfrm>
              <a:off x="5798097" y="4812100"/>
              <a:ext cx="441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/>
                <a:t>Upē</a:t>
              </a:r>
              <a:endParaRPr lang="pl-PL" sz="120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87AC3EB-B953-42C7-8AD7-1F09C379D868}"/>
                </a:ext>
              </a:extLst>
            </p:cNvPr>
            <p:cNvSpPr txBox="1"/>
            <p:nvPr/>
          </p:nvSpPr>
          <p:spPr>
            <a:xfrm>
              <a:off x="4970380" y="4300842"/>
              <a:ext cx="3834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/>
                <a:t>Alā</a:t>
              </a:r>
              <a:endParaRPr lang="pl-PL" sz="12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E072AA-740F-49F9-862D-C5A2DF4B2DCB}"/>
              </a:ext>
            </a:extLst>
          </p:cNvPr>
          <p:cNvGrpSpPr/>
          <p:nvPr/>
        </p:nvGrpSpPr>
        <p:grpSpPr>
          <a:xfrm>
            <a:off x="4570687" y="2889577"/>
            <a:ext cx="2001054" cy="1224049"/>
            <a:chOff x="4578627" y="2908633"/>
            <a:chExt cx="2001054" cy="122404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68C833D-23BF-4FED-926C-CE547B4F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627" y="2908633"/>
              <a:ext cx="2001054" cy="12240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8998E6F-F4F7-465B-BBFD-77C80EE44BC3}"/>
                </a:ext>
              </a:extLst>
            </p:cNvPr>
            <p:cNvSpPr txBox="1"/>
            <p:nvPr/>
          </p:nvSpPr>
          <p:spPr>
            <a:xfrm>
              <a:off x="4754012" y="3145920"/>
              <a:ext cx="5178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>
                  <a:solidFill>
                    <a:schemeClr val="tx2">
                      <a:lumMod val="75000"/>
                    </a:schemeClr>
                  </a:solidFill>
                </a:rPr>
                <a:t>Ezerā</a:t>
              </a:r>
              <a:endParaRPr lang="pl-PL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BA1B81D-E848-4CD8-992A-639DABD686B4}"/>
                </a:ext>
              </a:extLst>
            </p:cNvPr>
            <p:cNvSpPr txBox="1"/>
            <p:nvPr/>
          </p:nvSpPr>
          <p:spPr>
            <a:xfrm>
              <a:off x="4621605" y="3657038"/>
              <a:ext cx="6503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>
                  <a:solidFill>
                    <a:schemeClr val="bg2">
                      <a:lumMod val="75000"/>
                    </a:schemeClr>
                  </a:solidFill>
                </a:rPr>
                <a:t>Purvājā</a:t>
              </a:r>
              <a:endParaRPr lang="pl-PL" sz="12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3EF9D76-2366-41D1-BE31-BDCA485AAADE}"/>
                </a:ext>
              </a:extLst>
            </p:cNvPr>
            <p:cNvSpPr txBox="1"/>
            <p:nvPr/>
          </p:nvSpPr>
          <p:spPr>
            <a:xfrm>
              <a:off x="5924326" y="3284419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>
                  <a:solidFill>
                    <a:schemeClr val="bg2">
                      <a:lumMod val="25000"/>
                    </a:schemeClr>
                  </a:solidFill>
                </a:rPr>
                <a:t>Mājā</a:t>
              </a:r>
              <a:endParaRPr lang="pl-PL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73E3EF-F0D4-4C7C-BBD5-F5277FBB39E8}"/>
              </a:ext>
            </a:extLst>
          </p:cNvPr>
          <p:cNvGrpSpPr/>
          <p:nvPr/>
        </p:nvGrpSpPr>
        <p:grpSpPr>
          <a:xfrm>
            <a:off x="4485016" y="1731219"/>
            <a:ext cx="2172396" cy="1328859"/>
            <a:chOff x="4492956" y="1719730"/>
            <a:chExt cx="2172396" cy="132885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081724F-5061-4A84-90D8-BCFEFCD66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956" y="1719730"/>
              <a:ext cx="2172396" cy="132885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EA15E3-73A7-4381-8211-CB5331553C47}"/>
                </a:ext>
              </a:extLst>
            </p:cNvPr>
            <p:cNvSpPr txBox="1"/>
            <p:nvPr/>
          </p:nvSpPr>
          <p:spPr>
            <a:xfrm>
              <a:off x="5012961" y="2748594"/>
              <a:ext cx="7270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200" dirty="0">
                  <a:solidFill>
                    <a:schemeClr val="bg2">
                      <a:lumMod val="25000"/>
                    </a:schemeClr>
                  </a:solidFill>
                </a:rPr>
                <a:t>Pilskalnā</a:t>
              </a:r>
              <a:endParaRPr lang="pl-PL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03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rgbClr val="949B8D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D36B4-F3CA-4DC5-AF41-09E9284AF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96955"/>
          </a:xfrm>
          <a:prstGeom prst="rect">
            <a:avLst/>
          </a:prstGeom>
        </p:spPr>
      </p:pic>
      <p:pic>
        <p:nvPicPr>
          <p:cNvPr id="5" name="Online Media 4" title="Arheoloￄﾣisko atradumu apstrￄﾁde un glabￄﾁￅﾡana">
            <a:hlinkClick r:id="" action="ppaction://media"/>
            <a:extLst>
              <a:ext uri="{FF2B5EF4-FFF2-40B4-BE49-F238E27FC236}">
                <a16:creationId xmlns:a16="http://schemas.microsoft.com/office/drawing/2014/main" id="{1BC4F8BE-3C83-492E-80F4-5E99603435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296954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E7ED0-AC9F-42A8-B1BA-987F04F60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" y="0"/>
            <a:ext cx="9194275" cy="6918464"/>
          </a:xfrm>
          <a:prstGeom prst="rect">
            <a:avLst/>
          </a:prstGeom>
        </p:spPr>
      </p:pic>
      <p:sp>
        <p:nvSpPr>
          <p:cNvPr id="4" name="Flowchart: Summing Junction 3">
            <a:extLst>
              <a:ext uri="{FF2B5EF4-FFF2-40B4-BE49-F238E27FC236}">
                <a16:creationId xmlns:a16="http://schemas.microsoft.com/office/drawing/2014/main" id="{165E049E-4A60-4200-A6C2-17C81707877D}"/>
              </a:ext>
            </a:extLst>
          </p:cNvPr>
          <p:cNvSpPr/>
          <p:nvPr/>
        </p:nvSpPr>
        <p:spPr>
          <a:xfrm>
            <a:off x="8462865" y="5197154"/>
            <a:ext cx="485192" cy="475860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Division Sign 4">
            <a:extLst>
              <a:ext uri="{FF2B5EF4-FFF2-40B4-BE49-F238E27FC236}">
                <a16:creationId xmlns:a16="http://schemas.microsoft.com/office/drawing/2014/main" id="{374C3C80-29AE-4B6D-B1BE-ABE91C6A4BC7}"/>
              </a:ext>
            </a:extLst>
          </p:cNvPr>
          <p:cNvSpPr/>
          <p:nvPr/>
        </p:nvSpPr>
        <p:spPr>
          <a:xfrm>
            <a:off x="4413380" y="6223519"/>
            <a:ext cx="737118" cy="503853"/>
          </a:xfrm>
          <a:prstGeom prst="mathDivide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EC550E26-8ADA-4127-AF08-14BBBB0F04A1}"/>
              </a:ext>
            </a:extLst>
          </p:cNvPr>
          <p:cNvSpPr/>
          <p:nvPr/>
        </p:nvSpPr>
        <p:spPr>
          <a:xfrm>
            <a:off x="522514" y="5113177"/>
            <a:ext cx="485192" cy="475860"/>
          </a:xfrm>
          <a:prstGeom prst="smileyFac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25134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</TotalTime>
  <Words>9</Words>
  <Application>Microsoft Office PowerPoint</Application>
  <PresentationFormat>On-screen Show (4:3)</PresentationFormat>
  <Paragraphs>8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Solvita Lodiņa</dc:creator>
  <cp:lastModifiedBy>Solvita Lodiņa</cp:lastModifiedBy>
  <cp:revision>18</cp:revision>
  <dcterms:created xsi:type="dcterms:W3CDTF">2021-08-25T07:09:31Z</dcterms:created>
  <dcterms:modified xsi:type="dcterms:W3CDTF">2021-08-28T13:03:50Z</dcterms:modified>
</cp:coreProperties>
</file>