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2" r:id="rId3"/>
    <p:sldId id="257" r:id="rId4"/>
    <p:sldId id="258" r:id="rId5"/>
    <p:sldId id="259" r:id="rId6"/>
    <p:sldId id="263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B8D"/>
    <a:srgbClr val="BC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8D6A0-DEB1-45D8-850E-4B236E15985A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0174B-D92C-4751-A0C1-60E723AC60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0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0174B-D92C-4751-A0C1-60E723AC601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3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81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8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74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86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07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05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13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1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6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81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45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8806-C46C-4B7E-A5A0-260137C11AB4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84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-XE6vLdUIU?feature=oembed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wJJjiTfW5Y?feature=oembed" TargetMode="Externa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33E75-1446-409A-BBF2-A404A8E9F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2"/>
            <a:ext cx="9144000" cy="68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4">
                <a:lumMod val="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s ir kultￅﾫrslￄﾁnis 2021">
            <a:hlinkClick r:id="" action="ppaction://media"/>
            <a:extLst>
              <a:ext uri="{FF2B5EF4-FFF2-40B4-BE49-F238E27FC236}">
                <a16:creationId xmlns:a16="http://schemas.microsoft.com/office/drawing/2014/main" id="{EE2E48BE-4802-47FA-8854-29758F86BB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91640"/>
            <a:ext cx="9144000" cy="516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7BBB2-629E-460F-93C2-070FF542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" y="0"/>
            <a:ext cx="9138677" cy="17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C7DC5-3213-465D-AA04-161BC707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"/>
            <a:ext cx="9144000" cy="6814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111C7-3199-40FE-B0EE-2A2DDE156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6" y="2580769"/>
            <a:ext cx="4000500" cy="32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3F6DA-EAE4-4982-836B-567196488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" y="0"/>
            <a:ext cx="9138981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4FBAB-00A2-4944-9ECB-2F09A70C4DE7}"/>
              </a:ext>
            </a:extLst>
          </p:cNvPr>
          <p:cNvGrpSpPr/>
          <p:nvPr/>
        </p:nvGrpSpPr>
        <p:grpSpPr>
          <a:xfrm>
            <a:off x="6432539" y="1366149"/>
            <a:ext cx="1429419" cy="5286578"/>
            <a:chOff x="6507184" y="1403471"/>
            <a:chExt cx="1429419" cy="5295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14F7C1-AF9B-499A-B46F-2EA30B27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184" y="1576872"/>
              <a:ext cx="1429419" cy="51225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E96E36-C415-49D4-857C-A0CC23FE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627" y="1403471"/>
              <a:ext cx="888504" cy="8795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D10C70-813A-4DEB-ADA8-D3E15A2D3619}"/>
              </a:ext>
            </a:extLst>
          </p:cNvPr>
          <p:cNvGrpSpPr/>
          <p:nvPr/>
        </p:nvGrpSpPr>
        <p:grpSpPr>
          <a:xfrm>
            <a:off x="1987420" y="4528798"/>
            <a:ext cx="6587411" cy="2711756"/>
            <a:chOff x="1996751" y="4566120"/>
            <a:chExt cx="6587411" cy="27117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8A4137-5FE0-4ED9-845B-4F945062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751" y="4566120"/>
              <a:ext cx="6587411" cy="27117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A63860-57D0-4E81-9672-98FCA4F62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464" y="4886728"/>
              <a:ext cx="888504" cy="879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93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016EC-E4D1-420D-975A-E7E44C0D7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" y="0"/>
            <a:ext cx="91339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52779-EF2C-4EDF-B684-D135D7C0C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5352054"/>
            <a:ext cx="1252642" cy="1198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D6A77-59FC-4559-901A-B5D05AEB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4290546"/>
            <a:ext cx="1958527" cy="119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86BF8-D1DE-4641-854A-C46C92256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" y="3363685"/>
            <a:ext cx="1028700" cy="814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3F912-6619-470E-884E-70385B5E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6" y="3363151"/>
            <a:ext cx="1081644" cy="793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E4A384-89D6-4781-A764-20513F90F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9" y="2274407"/>
            <a:ext cx="1116595" cy="6151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B2D43F-5A48-49ED-ABB7-8B2132820064}"/>
              </a:ext>
            </a:extLst>
          </p:cNvPr>
          <p:cNvGrpSpPr/>
          <p:nvPr/>
        </p:nvGrpSpPr>
        <p:grpSpPr>
          <a:xfrm>
            <a:off x="214146" y="1363884"/>
            <a:ext cx="947564" cy="1557243"/>
            <a:chOff x="166296" y="1370135"/>
            <a:chExt cx="947564" cy="15572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39255B-6359-4B2F-B9AC-DE705E7F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6" y="1370135"/>
              <a:ext cx="486313" cy="11810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6B66A0-AA63-4196-843F-F4885B66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52" y="1967978"/>
              <a:ext cx="775308" cy="9594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9CFB7-4212-41A5-BA0A-1F69A605B2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92" y="5311122"/>
            <a:ext cx="1958528" cy="1198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D7E24C-B255-4038-9AB0-27E42C039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63" y="5252478"/>
            <a:ext cx="1030681" cy="13153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720936-6050-4FDE-A612-E2D6480A73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09" y="4232940"/>
            <a:ext cx="1431626" cy="1018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7BF996-B76B-4BDC-9A01-CFE902BA09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81" y="3099259"/>
            <a:ext cx="1336481" cy="1103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86841E-971B-4AD7-BBF1-39B001B49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3973">
            <a:off x="2990208" y="1844127"/>
            <a:ext cx="1431627" cy="177350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74515-80E9-481A-9382-0BCB3390C35C}"/>
              </a:ext>
            </a:extLst>
          </p:cNvPr>
          <p:cNvGrpSpPr/>
          <p:nvPr/>
        </p:nvGrpSpPr>
        <p:grpSpPr>
          <a:xfrm>
            <a:off x="4366263" y="4871219"/>
            <a:ext cx="2390043" cy="1856114"/>
            <a:chOff x="4384132" y="4814329"/>
            <a:chExt cx="2390043" cy="18561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750E279-F78C-436D-9AA1-B3A5840BE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132" y="4814329"/>
              <a:ext cx="2390043" cy="185611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F31888-F256-4A27-AF5E-33B3D9D23269}"/>
                </a:ext>
              </a:extLst>
            </p:cNvPr>
            <p:cNvSpPr txBox="1"/>
            <p:nvPr/>
          </p:nvSpPr>
          <p:spPr>
            <a:xfrm>
              <a:off x="4945968" y="6097341"/>
              <a:ext cx="934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Pils pagrabā</a:t>
              </a:r>
              <a:endParaRPr lang="pl-PL" sz="12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008D1A-2AA6-4268-AACC-B56737AB9ACA}"/>
              </a:ext>
            </a:extLst>
          </p:cNvPr>
          <p:cNvGrpSpPr/>
          <p:nvPr/>
        </p:nvGrpSpPr>
        <p:grpSpPr>
          <a:xfrm>
            <a:off x="3873393" y="3573063"/>
            <a:ext cx="3306516" cy="2022603"/>
            <a:chOff x="3866278" y="3591079"/>
            <a:chExt cx="3306516" cy="202260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D1022FB-FCD8-4A9E-B7FC-2826B283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278" y="3591079"/>
              <a:ext cx="3306516" cy="202260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239BE8-1808-49BF-80CF-55C5BDE4F808}"/>
                </a:ext>
              </a:extLst>
            </p:cNvPr>
            <p:cNvSpPr txBox="1"/>
            <p:nvPr/>
          </p:nvSpPr>
          <p:spPr>
            <a:xfrm>
              <a:off x="5798097" y="481210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Upē</a:t>
              </a:r>
              <a:endParaRPr lang="pl-PL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7AC3EB-B953-42C7-8AD7-1F09C379D868}"/>
                </a:ext>
              </a:extLst>
            </p:cNvPr>
            <p:cNvSpPr txBox="1"/>
            <p:nvPr/>
          </p:nvSpPr>
          <p:spPr>
            <a:xfrm>
              <a:off x="4970380" y="4300842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Alā</a:t>
              </a:r>
              <a:endParaRPr lang="pl-PL" sz="12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E072AA-740F-49F9-862D-C5A2DF4B2DCB}"/>
              </a:ext>
            </a:extLst>
          </p:cNvPr>
          <p:cNvGrpSpPr/>
          <p:nvPr/>
        </p:nvGrpSpPr>
        <p:grpSpPr>
          <a:xfrm>
            <a:off x="4570687" y="2889577"/>
            <a:ext cx="2001054" cy="1224049"/>
            <a:chOff x="4578627" y="2908633"/>
            <a:chExt cx="2001054" cy="12240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8C833D-23BF-4FED-926C-CE547B4F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627" y="2908633"/>
              <a:ext cx="2001054" cy="12240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998E6F-F4F7-465B-BBFD-77C80EE44BC3}"/>
                </a:ext>
              </a:extLst>
            </p:cNvPr>
            <p:cNvSpPr txBox="1"/>
            <p:nvPr/>
          </p:nvSpPr>
          <p:spPr>
            <a:xfrm>
              <a:off x="4754012" y="3145920"/>
              <a:ext cx="5178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tx2">
                      <a:lumMod val="75000"/>
                    </a:schemeClr>
                  </a:solidFill>
                </a:rPr>
                <a:t>Ezerā</a:t>
              </a:r>
              <a:endParaRPr lang="pl-PL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A1B81D-E848-4CD8-992A-639DABD686B4}"/>
                </a:ext>
              </a:extLst>
            </p:cNvPr>
            <p:cNvSpPr txBox="1"/>
            <p:nvPr/>
          </p:nvSpPr>
          <p:spPr>
            <a:xfrm>
              <a:off x="4621605" y="3657038"/>
              <a:ext cx="6503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75000"/>
                    </a:schemeClr>
                  </a:solidFill>
                </a:rPr>
                <a:t>Purvājā</a:t>
              </a:r>
              <a:endParaRPr lang="pl-PL" sz="12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EF9D76-2366-41D1-BE31-BDCA485AAADE}"/>
                </a:ext>
              </a:extLst>
            </p:cNvPr>
            <p:cNvSpPr txBox="1"/>
            <p:nvPr/>
          </p:nvSpPr>
          <p:spPr>
            <a:xfrm>
              <a:off x="5924326" y="32844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25000"/>
                    </a:schemeClr>
                  </a:solidFill>
                </a:rPr>
                <a:t>Mājā</a:t>
              </a:r>
              <a:endParaRPr lang="pl-PL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3E3EF-F0D4-4C7C-BBD5-F5277FBB39E8}"/>
              </a:ext>
            </a:extLst>
          </p:cNvPr>
          <p:cNvGrpSpPr/>
          <p:nvPr/>
        </p:nvGrpSpPr>
        <p:grpSpPr>
          <a:xfrm>
            <a:off x="4485016" y="1731219"/>
            <a:ext cx="2172396" cy="1328859"/>
            <a:chOff x="4492956" y="1719730"/>
            <a:chExt cx="2172396" cy="13288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81724F-5061-4A84-90D8-BCFEFCD66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956" y="1719730"/>
              <a:ext cx="2172396" cy="132885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EA15E3-73A7-4381-8211-CB5331553C47}"/>
                </a:ext>
              </a:extLst>
            </p:cNvPr>
            <p:cNvSpPr txBox="1"/>
            <p:nvPr/>
          </p:nvSpPr>
          <p:spPr>
            <a:xfrm>
              <a:off x="5012961" y="2748594"/>
              <a:ext cx="7270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25000"/>
                    </a:schemeClr>
                  </a:solidFill>
                </a:rPr>
                <a:t>Pilskalnā</a:t>
              </a:r>
              <a:endParaRPr lang="pl-PL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3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949B8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D36B4-F3CA-4DC5-AF41-09E9284A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6955"/>
          </a:xfrm>
          <a:prstGeom prst="rect">
            <a:avLst/>
          </a:prstGeom>
        </p:spPr>
      </p:pic>
      <p:pic>
        <p:nvPicPr>
          <p:cNvPr id="5" name="Online Media 4" title="Arheoloￄﾣisko atradumu apstrￄﾁde un glabￄﾁￅﾡana">
            <a:hlinkClick r:id="" action="ppaction://media"/>
            <a:extLst>
              <a:ext uri="{FF2B5EF4-FFF2-40B4-BE49-F238E27FC236}">
                <a16:creationId xmlns:a16="http://schemas.microsoft.com/office/drawing/2014/main" id="{1BC4F8BE-3C83-492E-80F4-5E99603435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96954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CAA0E-29FF-45AF-873C-CA163E26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41C58F-41B4-4B93-B4F1-42B1E664E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78" y="3429001"/>
            <a:ext cx="3035170" cy="947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B23AB-60EC-483C-8DBE-2DFFEBEB2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07" y="5621916"/>
            <a:ext cx="2230094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E7ED0-AC9F-42A8-B1BA-987F04F6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0"/>
            <a:ext cx="9194275" cy="6918464"/>
          </a:xfrm>
          <a:prstGeom prst="rect">
            <a:avLst/>
          </a:prstGeom>
        </p:spPr>
      </p:pic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165E049E-4A60-4200-A6C2-17C81707877D}"/>
              </a:ext>
            </a:extLst>
          </p:cNvPr>
          <p:cNvSpPr/>
          <p:nvPr/>
        </p:nvSpPr>
        <p:spPr>
          <a:xfrm>
            <a:off x="8462865" y="5197154"/>
            <a:ext cx="485192" cy="47586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Division Sign 4">
            <a:extLst>
              <a:ext uri="{FF2B5EF4-FFF2-40B4-BE49-F238E27FC236}">
                <a16:creationId xmlns:a16="http://schemas.microsoft.com/office/drawing/2014/main" id="{374C3C80-29AE-4B6D-B1BE-ABE91C6A4BC7}"/>
              </a:ext>
            </a:extLst>
          </p:cNvPr>
          <p:cNvSpPr/>
          <p:nvPr/>
        </p:nvSpPr>
        <p:spPr>
          <a:xfrm>
            <a:off x="4413380" y="6223519"/>
            <a:ext cx="737118" cy="503853"/>
          </a:xfrm>
          <a:prstGeom prst="mathDivid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EC550E26-8ADA-4127-AF08-14BBBB0F04A1}"/>
              </a:ext>
            </a:extLst>
          </p:cNvPr>
          <p:cNvSpPr/>
          <p:nvPr/>
        </p:nvSpPr>
        <p:spPr>
          <a:xfrm>
            <a:off x="522514" y="5113177"/>
            <a:ext cx="485192" cy="475860"/>
          </a:xfrm>
          <a:prstGeom prst="smileyF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513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</TotalTime>
  <Words>9</Words>
  <Application>Microsoft Office PowerPoint</Application>
  <PresentationFormat>On-screen Show (4:3)</PresentationFormat>
  <Paragraphs>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Solvita Lodiņa</dc:creator>
  <cp:lastModifiedBy>Solvita Lodiņa</cp:lastModifiedBy>
  <cp:revision>17</cp:revision>
  <dcterms:created xsi:type="dcterms:W3CDTF">2021-08-25T07:09:31Z</dcterms:created>
  <dcterms:modified xsi:type="dcterms:W3CDTF">2021-10-06T15:27:44Z</dcterms:modified>
</cp:coreProperties>
</file>