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80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72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48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94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11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70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27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3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1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0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4F57-72E5-4A6A-80A2-BE9B5E6865D2}" type="datetimeFigureOut">
              <a:rPr lang="pl-PL" smtClean="0"/>
              <a:t>11.08.2021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66AC-F673-4DEA-B2C5-D71A77FA96C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57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70795-5CC1-4D52-AE2A-F683C9182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"/>
            <a:ext cx="9144000" cy="686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EB2008-1714-42DA-A76D-6040DF13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" y="0"/>
            <a:ext cx="9126473" cy="6858000"/>
          </a:xfrm>
          <a:prstGeom prst="rect">
            <a:avLst/>
          </a:prstGeom>
        </p:spPr>
      </p:pic>
      <p:sp>
        <p:nvSpPr>
          <p:cNvPr id="4" name="Flowchart: Summing Junction 3">
            <a:extLst>
              <a:ext uri="{FF2B5EF4-FFF2-40B4-BE49-F238E27FC236}">
                <a16:creationId xmlns:a16="http://schemas.microsoft.com/office/drawing/2014/main" id="{24CF8AB6-E44F-4E37-B4BD-7DF7CF2D0D36}"/>
              </a:ext>
            </a:extLst>
          </p:cNvPr>
          <p:cNvSpPr/>
          <p:nvPr/>
        </p:nvSpPr>
        <p:spPr>
          <a:xfrm>
            <a:off x="8444203" y="5150501"/>
            <a:ext cx="419878" cy="475860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6D2295FC-94E0-448D-947A-8C4B813AB50A}"/>
              </a:ext>
            </a:extLst>
          </p:cNvPr>
          <p:cNvSpPr/>
          <p:nvPr/>
        </p:nvSpPr>
        <p:spPr>
          <a:xfrm>
            <a:off x="578498" y="5075855"/>
            <a:ext cx="485192" cy="475860"/>
          </a:xfrm>
          <a:prstGeom prst="smileyF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ivision Sign 5">
            <a:extLst>
              <a:ext uri="{FF2B5EF4-FFF2-40B4-BE49-F238E27FC236}">
                <a16:creationId xmlns:a16="http://schemas.microsoft.com/office/drawing/2014/main" id="{E838AF84-9D3B-41AA-B5D7-0BE80C094520}"/>
              </a:ext>
            </a:extLst>
          </p:cNvPr>
          <p:cNvSpPr/>
          <p:nvPr/>
        </p:nvSpPr>
        <p:spPr>
          <a:xfrm>
            <a:off x="4413380" y="6186196"/>
            <a:ext cx="737118" cy="503853"/>
          </a:xfrm>
          <a:prstGeom prst="mathDivid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55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784A58-9765-4A7D-9931-A75B07AD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"/>
            <a:ext cx="9144000" cy="68411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0D7EEF-84AC-42C0-B478-4237AFC57FEF}"/>
              </a:ext>
            </a:extLst>
          </p:cNvPr>
          <p:cNvSpPr txBox="1"/>
          <p:nvPr/>
        </p:nvSpPr>
        <p:spPr>
          <a:xfrm>
            <a:off x="7858927" y="361798"/>
            <a:ext cx="500458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SENS</a:t>
            </a:r>
            <a:endParaRPr lang="pl-PL" sz="12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BB45EA-38EE-4D87-B9F5-83C88381C545}"/>
              </a:ext>
            </a:extLst>
          </p:cNvPr>
          <p:cNvSpPr/>
          <p:nvPr/>
        </p:nvSpPr>
        <p:spPr>
          <a:xfrm>
            <a:off x="3100105" y="2250228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72F497-B950-4012-A6D6-D330A6B6942B}"/>
              </a:ext>
            </a:extLst>
          </p:cNvPr>
          <p:cNvSpPr/>
          <p:nvPr/>
        </p:nvSpPr>
        <p:spPr>
          <a:xfrm>
            <a:off x="5221264" y="3253738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87474F-3928-4C21-9B34-0CB2012DEC68}"/>
              </a:ext>
            </a:extLst>
          </p:cNvPr>
          <p:cNvSpPr/>
          <p:nvPr/>
        </p:nvSpPr>
        <p:spPr>
          <a:xfrm>
            <a:off x="7284514" y="4632644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4541519-D071-4BC7-952B-F912BA2B7251}"/>
              </a:ext>
            </a:extLst>
          </p:cNvPr>
          <p:cNvSpPr/>
          <p:nvPr/>
        </p:nvSpPr>
        <p:spPr>
          <a:xfrm>
            <a:off x="873199" y="3979501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638088-83F4-41E1-839A-C3DF4E4613B0}"/>
              </a:ext>
            </a:extLst>
          </p:cNvPr>
          <p:cNvSpPr/>
          <p:nvPr/>
        </p:nvSpPr>
        <p:spPr>
          <a:xfrm>
            <a:off x="3187190" y="5854954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9B06646-5476-4FC6-AE44-99C1F971EF2C}"/>
              </a:ext>
            </a:extLst>
          </p:cNvPr>
          <p:cNvSpPr/>
          <p:nvPr/>
        </p:nvSpPr>
        <p:spPr>
          <a:xfrm>
            <a:off x="5305240" y="5920269"/>
            <a:ext cx="1316818" cy="3505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81BF4-D568-4B32-AEDC-F16416D675D5}"/>
              </a:ext>
            </a:extLst>
          </p:cNvPr>
          <p:cNvSpPr txBox="1"/>
          <p:nvPr/>
        </p:nvSpPr>
        <p:spPr>
          <a:xfrm>
            <a:off x="7908524" y="680417"/>
            <a:ext cx="850874" cy="276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AIZMIRSTS</a:t>
            </a:r>
            <a:endParaRPr lang="pl-PL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569B6-C722-4C69-9A21-52D7FB3F2AD9}"/>
              </a:ext>
            </a:extLst>
          </p:cNvPr>
          <p:cNvSpPr txBox="1"/>
          <p:nvPr/>
        </p:nvSpPr>
        <p:spPr>
          <a:xfrm>
            <a:off x="7875053" y="994893"/>
            <a:ext cx="968663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NOLIETOJIES</a:t>
            </a:r>
            <a:endParaRPr lang="pl-PL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97006-24B5-47DB-B99B-D4288D1E77BC}"/>
              </a:ext>
            </a:extLst>
          </p:cNvPr>
          <p:cNvSpPr txBox="1"/>
          <p:nvPr/>
        </p:nvSpPr>
        <p:spPr>
          <a:xfrm>
            <a:off x="8413890" y="361798"/>
            <a:ext cx="497059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VECS</a:t>
            </a:r>
            <a:endParaRPr lang="pl-PL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FCD56-8412-4EEF-B2C2-16C91E1E85AE}"/>
              </a:ext>
            </a:extLst>
          </p:cNvPr>
          <p:cNvSpPr txBox="1"/>
          <p:nvPr/>
        </p:nvSpPr>
        <p:spPr>
          <a:xfrm>
            <a:off x="7967712" y="1304345"/>
            <a:ext cx="767646" cy="2769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200" dirty="0"/>
              <a:t>PAGĀTNE</a:t>
            </a:r>
            <a:endParaRPr lang="pl-PL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23B2D3-F250-413E-A482-166C9D0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80" y="361798"/>
            <a:ext cx="1316819" cy="12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D523E5-9CEC-4F81-B92B-F2113C8CF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" y="0"/>
            <a:ext cx="9128961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F259231-5832-497D-BC35-8C61EC9BC8F4}"/>
              </a:ext>
            </a:extLst>
          </p:cNvPr>
          <p:cNvGrpSpPr/>
          <p:nvPr/>
        </p:nvGrpSpPr>
        <p:grpSpPr>
          <a:xfrm>
            <a:off x="4226767" y="1875453"/>
            <a:ext cx="2006082" cy="4646645"/>
            <a:chOff x="4152122" y="1856792"/>
            <a:chExt cx="2006082" cy="464664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B5FC881-EAD2-4483-813C-41C687974B9A}"/>
                </a:ext>
              </a:extLst>
            </p:cNvPr>
            <p:cNvSpPr/>
            <p:nvPr/>
          </p:nvSpPr>
          <p:spPr>
            <a:xfrm>
              <a:off x="4152122" y="1856792"/>
              <a:ext cx="2006082" cy="464664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396CA0-4688-4776-AC7A-727E31F57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892" y="1953830"/>
              <a:ext cx="1739832" cy="136786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B54A2D-B03A-440A-BCBB-95798A2AF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892" y="3457891"/>
              <a:ext cx="1739832" cy="13678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6F0BC4-70BE-4443-93AB-A76594B62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892" y="4980664"/>
              <a:ext cx="1739832" cy="136786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190A8D0-E64B-4E26-A395-BFDEDBB3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74" y="4999325"/>
            <a:ext cx="26289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3D475-3C68-4CFE-8001-9A8FD22B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"/>
            <a:ext cx="9144000" cy="6828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E83BD-2F24-4C31-8BBE-2764723B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65" y="4541748"/>
            <a:ext cx="716280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89DF6-15C5-4888-81A2-F30F45FA0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26" y="4367001"/>
            <a:ext cx="838200" cy="8915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025E5-D797-43FF-A903-3817458DE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55" y="5017998"/>
            <a:ext cx="1036320" cy="815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6EB013-BAB8-46C4-A2AF-51D185DE2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23" y="5277078"/>
            <a:ext cx="1333500" cy="7848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0CF24D-4D93-4461-9CC1-B285DEBF84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30" y="5017998"/>
            <a:ext cx="822960" cy="1112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7AFC94-9A3F-47A5-8167-3FA471BBE5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73" y="5092368"/>
            <a:ext cx="754380" cy="1104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94DBFF-A3B2-4465-AC57-B4E2DF710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08" y="5017998"/>
            <a:ext cx="876300" cy="1104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8AAED-17FD-4ABA-B21F-774FA62DD2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46" y="5290488"/>
            <a:ext cx="891540" cy="9067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255856-C2A2-4FD4-85FB-228EA1FF9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3" y="4185588"/>
            <a:ext cx="929640" cy="9448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8778FC-A4AA-4296-9C8A-079DA15861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9" y="5618568"/>
            <a:ext cx="765988" cy="8539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F797FA-73B5-48B8-846D-B1FD9F854B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4" y="4699764"/>
            <a:ext cx="838200" cy="8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9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657C9-14E0-4D04-A74B-38F6E0341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" y="-5649"/>
            <a:ext cx="9136481" cy="6863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CC99B-DA07-428F-AD6B-BE49D0B32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16" y="1129701"/>
            <a:ext cx="1584960" cy="1051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2C5FB4-E104-4B57-AD8A-FB5A6F47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93" y="1095411"/>
            <a:ext cx="1584960" cy="112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D761B4-19AC-4088-8E47-94B9D296B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48" y="1107574"/>
            <a:ext cx="1722120" cy="1120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91DA84-0166-456D-AD81-747A4181C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12" y="1107574"/>
            <a:ext cx="1638300" cy="1120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100604-69BC-4D99-A5BE-213F06C97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6" y="2654580"/>
            <a:ext cx="1592580" cy="1196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2A0F0E-5810-48C8-A630-189DD926E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82" y="2722657"/>
            <a:ext cx="1737360" cy="10744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6EA4FF-8E83-424D-927C-83CE098DCB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88" y="2722657"/>
            <a:ext cx="1615440" cy="1097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5A84AF-561A-42A5-B46C-9B42371AE3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12" y="2722657"/>
            <a:ext cx="1684020" cy="113538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A39242-2367-42BB-B94B-7C82E29B67E7}"/>
              </a:ext>
            </a:extLst>
          </p:cNvPr>
          <p:cNvSpPr/>
          <p:nvPr/>
        </p:nvSpPr>
        <p:spPr>
          <a:xfrm>
            <a:off x="3013788" y="5850294"/>
            <a:ext cx="2509934" cy="27991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15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CE5F6-EE83-4142-8763-A4A3B4E93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" y="0"/>
            <a:ext cx="912891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38A6E-CFA7-4D9F-BD52-383F6C999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25" y="2287555"/>
            <a:ext cx="3341249" cy="18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4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9B8A80-7317-4012-9213-A832E836F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" y="0"/>
            <a:ext cx="9121441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7AFD1C-DEF2-4048-9652-CEB7524A0C0E}"/>
              </a:ext>
            </a:extLst>
          </p:cNvPr>
          <p:cNvSpPr/>
          <p:nvPr/>
        </p:nvSpPr>
        <p:spPr>
          <a:xfrm>
            <a:off x="2071396" y="4637314"/>
            <a:ext cx="6680718" cy="34523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F233E-E1E0-459A-8291-0FE656A99B67}"/>
              </a:ext>
            </a:extLst>
          </p:cNvPr>
          <p:cNvSpPr txBox="1"/>
          <p:nvPr/>
        </p:nvSpPr>
        <p:spPr>
          <a:xfrm>
            <a:off x="6466113" y="415276"/>
            <a:ext cx="652743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13. gs.</a:t>
            </a:r>
            <a:endParaRPr lang="pl-PL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01406-1067-4AA5-AE71-B8DE467C61EC}"/>
              </a:ext>
            </a:extLst>
          </p:cNvPr>
          <p:cNvSpPr txBox="1"/>
          <p:nvPr/>
        </p:nvSpPr>
        <p:spPr>
          <a:xfrm>
            <a:off x="7366474" y="415273"/>
            <a:ext cx="76495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1914. g.</a:t>
            </a:r>
            <a:endParaRPr lang="pl-PL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71B29-5C8A-418A-B48D-8034E4D95C3E}"/>
              </a:ext>
            </a:extLst>
          </p:cNvPr>
          <p:cNvSpPr txBox="1"/>
          <p:nvPr/>
        </p:nvSpPr>
        <p:spPr>
          <a:xfrm>
            <a:off x="6410007" y="830552"/>
            <a:ext cx="76495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1492. g.</a:t>
            </a:r>
            <a:endParaRPr lang="pl-PL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E812FE-57E0-46A9-A220-AF9834F17590}"/>
              </a:ext>
            </a:extLst>
          </p:cNvPr>
          <p:cNvSpPr txBox="1"/>
          <p:nvPr/>
        </p:nvSpPr>
        <p:spPr>
          <a:xfrm>
            <a:off x="7266068" y="861324"/>
            <a:ext cx="96576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200" dirty="0"/>
              <a:t>10.gt.p.m.ē.</a:t>
            </a:r>
            <a:endParaRPr lang="pl-PL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901E6-7CDF-40FC-84A2-CC96E3B46F06}"/>
              </a:ext>
            </a:extLst>
          </p:cNvPr>
          <p:cNvSpPr txBox="1"/>
          <p:nvPr/>
        </p:nvSpPr>
        <p:spPr>
          <a:xfrm>
            <a:off x="1003242" y="5094514"/>
            <a:ext cx="652743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12. gs.</a:t>
            </a:r>
            <a:endParaRPr lang="pl-PL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A2BB9-14B8-4E2B-ABF8-E6FB37E60869}"/>
              </a:ext>
            </a:extLst>
          </p:cNvPr>
          <p:cNvSpPr txBox="1"/>
          <p:nvPr/>
        </p:nvSpPr>
        <p:spPr>
          <a:xfrm>
            <a:off x="1003242" y="5526832"/>
            <a:ext cx="56137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9. gs.</a:t>
            </a:r>
            <a:endParaRPr lang="pl-PL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C5CA5F-9F9A-48C4-A90C-30B9A4E55DEF}"/>
              </a:ext>
            </a:extLst>
          </p:cNvPr>
          <p:cNvSpPr txBox="1"/>
          <p:nvPr/>
        </p:nvSpPr>
        <p:spPr>
          <a:xfrm>
            <a:off x="2200670" y="5094514"/>
            <a:ext cx="56137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1. gs.</a:t>
            </a:r>
            <a:endParaRPr lang="pl-PL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58DA12-FA2C-4F49-BD44-05F41578D1CE}"/>
              </a:ext>
            </a:extLst>
          </p:cNvPr>
          <p:cNvSpPr txBox="1"/>
          <p:nvPr/>
        </p:nvSpPr>
        <p:spPr>
          <a:xfrm>
            <a:off x="2200670" y="5556379"/>
            <a:ext cx="56137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v-LV" sz="1400" dirty="0"/>
              <a:t>4. gs.</a:t>
            </a:r>
            <a:endParaRPr lang="pl-PL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7E805-1603-4669-B67C-DA34080AF6CD}"/>
              </a:ext>
            </a:extLst>
          </p:cNvPr>
          <p:cNvSpPr txBox="1"/>
          <p:nvPr/>
        </p:nvSpPr>
        <p:spPr>
          <a:xfrm>
            <a:off x="3422981" y="5094513"/>
            <a:ext cx="114901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5. gs. p. m. ē.</a:t>
            </a:r>
            <a:endParaRPr lang="pl-PL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05F25-1EEC-4F47-82D7-216B400645CE}"/>
              </a:ext>
            </a:extLst>
          </p:cNvPr>
          <p:cNvSpPr txBox="1"/>
          <p:nvPr/>
        </p:nvSpPr>
        <p:spPr>
          <a:xfrm>
            <a:off x="3420747" y="5526831"/>
            <a:ext cx="114901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9 gt. p. m. ē.</a:t>
            </a:r>
            <a:endParaRPr lang="pl-PL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42C10-4836-49C3-86A3-6886813F6C7D}"/>
              </a:ext>
            </a:extLst>
          </p:cNvPr>
          <p:cNvSpPr txBox="1"/>
          <p:nvPr/>
        </p:nvSpPr>
        <p:spPr>
          <a:xfrm>
            <a:off x="5133685" y="5099110"/>
            <a:ext cx="133242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10 gt. p. m. ē.</a:t>
            </a:r>
            <a:endParaRPr lang="pl-PL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723E4B-3F11-4AD0-AC55-7F70B9203FB0}"/>
              </a:ext>
            </a:extLst>
          </p:cNvPr>
          <p:cNvSpPr txBox="1"/>
          <p:nvPr/>
        </p:nvSpPr>
        <p:spPr>
          <a:xfrm>
            <a:off x="5133685" y="5523450"/>
            <a:ext cx="130569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1800 g. p. m. ē.</a:t>
            </a:r>
            <a:endParaRPr lang="pl-PL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23B45D-20E3-4EC0-B7CC-49A79F8EABD9}"/>
              </a:ext>
            </a:extLst>
          </p:cNvPr>
          <p:cNvSpPr txBox="1"/>
          <p:nvPr/>
        </p:nvSpPr>
        <p:spPr>
          <a:xfrm>
            <a:off x="6943330" y="5098839"/>
            <a:ext cx="130569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400" dirty="0"/>
              <a:t>5400 g. p. m. ē.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3406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6C515-3CA3-4D77-A200-C32983A5A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19" y="0"/>
            <a:ext cx="92450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8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FD723F-BB99-423E-BBBF-84718AE60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3"/>
            <a:ext cx="9144000" cy="6867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ECBA0E-FEC5-41F0-8BB1-1CF6CC5C4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88" y="2258786"/>
            <a:ext cx="3498981" cy="18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</TotalTime>
  <Words>89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Lodiņa</dc:creator>
  <cp:lastModifiedBy>Solvita Lodiņa</cp:lastModifiedBy>
  <cp:revision>21</cp:revision>
  <dcterms:created xsi:type="dcterms:W3CDTF">2021-08-09T05:08:19Z</dcterms:created>
  <dcterms:modified xsi:type="dcterms:W3CDTF">2021-08-10T22:08:33Z</dcterms:modified>
</cp:coreProperties>
</file>