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1" r:id="rId5"/>
    <p:sldId id="263" r:id="rId6"/>
    <p:sldId id="260" r:id="rId7"/>
    <p:sldId id="259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593B1D"/>
    <a:srgbClr val="3F2A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2" autoAdjust="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85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53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44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452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82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76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577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121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47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15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62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89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5bRUV-VDJw?feature=oembe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rkVxxcnPiU?feature=oembed" TargetMode="Externa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rkVxxcnPiU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475242-E7D8-49B1-86CE-1BE617549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6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C2BB2A-6B7F-4694-9971-26B253BC1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2"/>
            <a:ext cx="9144000" cy="6850455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7369B311-F141-4F74-B7A4-06BEFCB3D9C2}"/>
              </a:ext>
            </a:extLst>
          </p:cNvPr>
          <p:cNvSpPr/>
          <p:nvPr/>
        </p:nvSpPr>
        <p:spPr>
          <a:xfrm>
            <a:off x="522514" y="5113177"/>
            <a:ext cx="485192" cy="475860"/>
          </a:xfrm>
          <a:prstGeom prst="smileyF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Flowchart: Summing Junction 4">
            <a:extLst>
              <a:ext uri="{FF2B5EF4-FFF2-40B4-BE49-F238E27FC236}">
                <a16:creationId xmlns:a16="http://schemas.microsoft.com/office/drawing/2014/main" id="{BB7368D1-02DE-4D3A-B88A-2FBAE31B53D9}"/>
              </a:ext>
            </a:extLst>
          </p:cNvPr>
          <p:cNvSpPr/>
          <p:nvPr/>
        </p:nvSpPr>
        <p:spPr>
          <a:xfrm>
            <a:off x="8462865" y="5197154"/>
            <a:ext cx="485192" cy="475860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ivision Sign 5">
            <a:extLst>
              <a:ext uri="{FF2B5EF4-FFF2-40B4-BE49-F238E27FC236}">
                <a16:creationId xmlns:a16="http://schemas.microsoft.com/office/drawing/2014/main" id="{B8DE98C6-A1E1-48BF-BB07-90791D912E18}"/>
              </a:ext>
            </a:extLst>
          </p:cNvPr>
          <p:cNvSpPr/>
          <p:nvPr/>
        </p:nvSpPr>
        <p:spPr>
          <a:xfrm>
            <a:off x="4413380" y="6223519"/>
            <a:ext cx="737118" cy="503853"/>
          </a:xfrm>
          <a:prstGeom prst="mathDivid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6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accent3">
                <a:lumMod val="60000"/>
                <a:lumOff val="40000"/>
              </a:schemeClr>
            </a:gs>
            <a:gs pos="0">
              <a:srgbClr val="996633"/>
            </a:gs>
            <a:gs pos="48000">
              <a:schemeClr val="accent4">
                <a:lumMod val="60000"/>
                <a:lumOff val="40000"/>
              </a:schemeClr>
            </a:gs>
            <a:gs pos="100000">
              <a:srgbClr val="99663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Vￄﾓstures palￄﾫgdisciplￄﾫnas">
            <a:hlinkClick r:id="" action="ppaction://media"/>
            <a:extLst>
              <a:ext uri="{FF2B5EF4-FFF2-40B4-BE49-F238E27FC236}">
                <a16:creationId xmlns:a16="http://schemas.microsoft.com/office/drawing/2014/main" id="{CD7E1F17-57B5-48D6-96BF-326A35E10B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58488"/>
            <a:ext cx="9144000" cy="51344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785C2A-DD32-48E0-AC7A-E900216A3FA8}"/>
              </a:ext>
            </a:extLst>
          </p:cNvPr>
          <p:cNvSpPr/>
          <p:nvPr/>
        </p:nvSpPr>
        <p:spPr>
          <a:xfrm>
            <a:off x="2472613" y="395778"/>
            <a:ext cx="3965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/>
              <a:t>     </a:t>
            </a:r>
            <a:r>
              <a:rPr lang="lv-LV" b="1" dirty="0">
                <a:solidFill>
                  <a:srgbClr val="593B1D"/>
                </a:solidFill>
              </a:rPr>
              <a:t>  Filma  «Vēstures palīgdisciplīnas» </a:t>
            </a:r>
            <a:endParaRPr lang="pl-PL" b="1" dirty="0">
              <a:solidFill>
                <a:srgbClr val="593B1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78DFF-9E02-4238-80CD-198ED69C233B}"/>
              </a:ext>
            </a:extLst>
          </p:cNvPr>
          <p:cNvSpPr txBox="1"/>
          <p:nvPr/>
        </p:nvSpPr>
        <p:spPr>
          <a:xfrm>
            <a:off x="8033656" y="626610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>
                <a:solidFill>
                  <a:srgbClr val="593B1D"/>
                </a:solidFill>
              </a:rPr>
              <a:t>2.11 min</a:t>
            </a:r>
            <a:endParaRPr lang="pl-PL" sz="1200" dirty="0">
              <a:solidFill>
                <a:srgbClr val="593B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1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29F506-1ECB-4C0D-BD69-0627C75A5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" y="0"/>
            <a:ext cx="912392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8F0ADA-5DC0-4B3E-8C07-9F9794239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8" y="3429000"/>
            <a:ext cx="1303020" cy="1554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8DBF4A-4B36-4F08-AC0B-F2E96DF83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8" y="5270682"/>
            <a:ext cx="1348740" cy="502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7B25A5-11C9-4EAF-A38C-8F261F198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62" y="638311"/>
            <a:ext cx="1325880" cy="1051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B56FAC-DEEB-4562-B2E8-5614486A6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62" y="1964679"/>
            <a:ext cx="1318260" cy="1082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D7FB18-567D-4942-8C7B-38C0CEA2A7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2" y="3361384"/>
            <a:ext cx="1303020" cy="998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8A21CB-0383-4E90-B4F6-8E2D0E741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62" y="4634412"/>
            <a:ext cx="1295400" cy="12725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966561-0643-4887-A4D8-D811A40BEA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8" y="2155281"/>
            <a:ext cx="1303020" cy="9601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000AC4-7F46-4281-94CE-DB203E626D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438" y="913119"/>
            <a:ext cx="1326519" cy="928563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0C3269C3-676D-4E42-A39B-3E465ED6EE7A}"/>
              </a:ext>
            </a:extLst>
          </p:cNvPr>
          <p:cNvSpPr/>
          <p:nvPr/>
        </p:nvSpPr>
        <p:spPr>
          <a:xfrm rot="10800000">
            <a:off x="4320075" y="4480560"/>
            <a:ext cx="345232" cy="502920"/>
          </a:xfrm>
          <a:prstGeom prst="downArrow">
            <a:avLst/>
          </a:prstGeom>
          <a:solidFill>
            <a:srgbClr val="9966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3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498CB-048D-4511-B0FE-8616C3F0B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5" y="0"/>
            <a:ext cx="9274629" cy="6992264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32C1D917-0024-437C-B01C-C79148A56861}"/>
              </a:ext>
            </a:extLst>
          </p:cNvPr>
          <p:cNvSpPr/>
          <p:nvPr/>
        </p:nvSpPr>
        <p:spPr>
          <a:xfrm rot="17499643">
            <a:off x="4530010" y="5290640"/>
            <a:ext cx="233265" cy="419878"/>
          </a:xfrm>
          <a:prstGeom prst="downArrow">
            <a:avLst/>
          </a:prstGeom>
          <a:solidFill>
            <a:srgbClr val="996633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nline Media 9" title="Kas ir arheoloￄﾣija, ko dara arheologs?">
            <a:hlinkClick r:id="" action="ppaction://media"/>
            <a:extLst>
              <a:ext uri="{FF2B5EF4-FFF2-40B4-BE49-F238E27FC236}">
                <a16:creationId xmlns:a16="http://schemas.microsoft.com/office/drawing/2014/main" id="{AF3DF8E5-121B-4F3A-971C-CEC0D08C49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70555" y="5314692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2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6633"/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rgbClr val="9966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Kas ir arheoloￄﾣija, ko dara arheologs?">
            <a:hlinkClick r:id="" action="ppaction://media"/>
            <a:extLst>
              <a:ext uri="{FF2B5EF4-FFF2-40B4-BE49-F238E27FC236}">
                <a16:creationId xmlns:a16="http://schemas.microsoft.com/office/drawing/2014/main" id="{CD43DC4D-6B8E-4C6D-AE47-E0C6A1A640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42255"/>
            <a:ext cx="9144000" cy="5166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ED53C1-8E2F-4A48-86B4-4C8A21032D79}"/>
              </a:ext>
            </a:extLst>
          </p:cNvPr>
          <p:cNvSpPr txBox="1"/>
          <p:nvPr/>
        </p:nvSpPr>
        <p:spPr>
          <a:xfrm>
            <a:off x="1840276" y="449330"/>
            <a:ext cx="5318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solidFill>
                  <a:srgbClr val="593B1D"/>
                </a:solidFill>
              </a:rPr>
              <a:t>Filma  «Kas ir arheoloģija, ko domā arheologs?» </a:t>
            </a:r>
            <a:endParaRPr lang="pl-PL" sz="2000" b="1" dirty="0">
              <a:solidFill>
                <a:srgbClr val="593B1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DA9D9E-A6ED-483F-9550-A649BB3BE7E5}"/>
              </a:ext>
            </a:extLst>
          </p:cNvPr>
          <p:cNvSpPr txBox="1"/>
          <p:nvPr/>
        </p:nvSpPr>
        <p:spPr>
          <a:xfrm>
            <a:off x="8061648" y="710940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/>
              <a:t>22.10 min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42998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B81BA7-2848-4B47-8A6D-BA723E576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542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C1BB8D-1BD4-4CA5-BC9A-4C891D9EA1F4}"/>
              </a:ext>
            </a:extLst>
          </p:cNvPr>
          <p:cNvSpPr/>
          <p:nvPr/>
        </p:nvSpPr>
        <p:spPr>
          <a:xfrm>
            <a:off x="6932645" y="1847460"/>
            <a:ext cx="1856792" cy="382555"/>
          </a:xfrm>
          <a:prstGeom prst="roundRect">
            <a:avLst/>
          </a:prstGeom>
          <a:solidFill>
            <a:srgbClr val="996633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218646-2435-4070-A1F1-7A8ECC37C5FD}"/>
              </a:ext>
            </a:extLst>
          </p:cNvPr>
          <p:cNvSpPr/>
          <p:nvPr/>
        </p:nvSpPr>
        <p:spPr>
          <a:xfrm>
            <a:off x="6932645" y="4436708"/>
            <a:ext cx="1856792" cy="382555"/>
          </a:xfrm>
          <a:prstGeom prst="roundRect">
            <a:avLst/>
          </a:prstGeom>
          <a:solidFill>
            <a:srgbClr val="996633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A5DC217-51DF-4418-BD61-BFAB91B63F9A}"/>
              </a:ext>
            </a:extLst>
          </p:cNvPr>
          <p:cNvSpPr/>
          <p:nvPr/>
        </p:nvSpPr>
        <p:spPr>
          <a:xfrm>
            <a:off x="6861111" y="5853403"/>
            <a:ext cx="1856792" cy="382555"/>
          </a:xfrm>
          <a:prstGeom prst="roundRect">
            <a:avLst/>
          </a:prstGeom>
          <a:solidFill>
            <a:srgbClr val="996633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1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4FC0B-BE51-4649-8FCF-7BEABBAD6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"/>
            <a:ext cx="9144000" cy="6841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1BB49A-A484-4586-994C-6C03D03F0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44" y="4677500"/>
            <a:ext cx="1098348" cy="1701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91E3FE-F0B7-4A5A-A4EB-AF5D89838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" y="4239279"/>
            <a:ext cx="1130072" cy="1701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B90684-09CF-499B-88E7-D551B1CF2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66" y="4801602"/>
            <a:ext cx="1181476" cy="1375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0C8DED-0AE6-4386-B4A1-8A9EFA66AC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30" y="3264371"/>
            <a:ext cx="1289541" cy="16134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314E36-C942-4D30-90AC-D20C86F185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6" y="4801602"/>
            <a:ext cx="1204376" cy="157773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C388CF5-6B88-40C8-918F-9CA424F10E0F}"/>
              </a:ext>
            </a:extLst>
          </p:cNvPr>
          <p:cNvSpPr/>
          <p:nvPr/>
        </p:nvSpPr>
        <p:spPr>
          <a:xfrm>
            <a:off x="7007229" y="5473865"/>
            <a:ext cx="1436914" cy="335902"/>
          </a:xfrm>
          <a:prstGeom prst="roundRect">
            <a:avLst/>
          </a:prstGeom>
          <a:solidFill>
            <a:srgbClr val="99663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802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A6993-B66B-4BDE-BF09-84E903922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"/>
            <a:ext cx="9144000" cy="685611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6100CE-13B6-4FFE-86E4-4D109EC0B2FB}"/>
              </a:ext>
            </a:extLst>
          </p:cNvPr>
          <p:cNvSpPr/>
          <p:nvPr/>
        </p:nvSpPr>
        <p:spPr>
          <a:xfrm>
            <a:off x="2267339" y="6410131"/>
            <a:ext cx="1082351" cy="335902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5ECD84-072B-4A5D-9D55-E55EFF36F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58" y="5239917"/>
            <a:ext cx="1649470" cy="1440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94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1A92D-2423-4F7A-A031-626F322EF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3"/>
            <a:ext cx="9144000" cy="6848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E69513-457D-4AE4-8968-5776B5389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39" y="1660850"/>
            <a:ext cx="1691929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77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20</Words>
  <Application>Microsoft Office PowerPoint</Application>
  <PresentationFormat>On-screen Show (4:3)</PresentationFormat>
  <Paragraphs>4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Solvita Lodiņa</dc:creator>
  <cp:lastModifiedBy>Solvita Lodiņa</cp:lastModifiedBy>
  <cp:revision>20</cp:revision>
  <dcterms:created xsi:type="dcterms:W3CDTF">2021-08-15T09:36:24Z</dcterms:created>
  <dcterms:modified xsi:type="dcterms:W3CDTF">2021-08-15T21:10:22Z</dcterms:modified>
</cp:coreProperties>
</file>